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slideLayouts/slideLayout23.xml" ContentType="application/vnd.openxmlformats-officedocument.presentationml.slideLayout+xml"/>
  <Override PartName="/ppt/slideLayouts/slideLayout24.xml" ContentType="application/vnd.openxmlformats-officedocument.presentationml.slideLayout+xml"/>
  <Override PartName="/ppt/slideLayouts/slideLayout25.xml" ContentType="application/vnd.openxmlformats-officedocument.presentationml.slideLayout+xml"/>
  <Override PartName="/ppt/slideLayouts/slideLayout26.xml" ContentType="application/vnd.openxmlformats-officedocument.presentationml.slideLayout+xml"/>
  <Override PartName="/ppt/slideLayouts/slideLayout27.xml" ContentType="application/vnd.openxmlformats-officedocument.presentationml.slideLayout+xml"/>
  <Override PartName="/ppt/slideLayouts/slideLayout28.xml" ContentType="application/vnd.openxmlformats-officedocument.presentationml.slideLayout+xml"/>
  <Override PartName="/ppt/slideLayouts/slideLayout29.xml" ContentType="application/vnd.openxmlformats-officedocument.presentationml.slideLayout+xml"/>
  <Override PartName="/ppt/slideLayouts/slideLayout30.xml" ContentType="application/vnd.openxmlformats-officedocument.presentationml.slideLayout+xml"/>
  <Override PartName="/ppt/slideLayouts/slideLayout31.xml" ContentType="application/vnd.openxmlformats-officedocument.presentationml.slideLayout+xml"/>
  <Override PartName="/ppt/slideLayouts/slideLayout32.xml" ContentType="application/vnd.openxmlformats-officedocument.presentationml.slideLayout+xml"/>
  <Override PartName="/ppt/slideLayouts/slideLayout33.xml" ContentType="application/vnd.openxmlformats-officedocument.presentationml.slideLayout+xml"/>
  <Override PartName="/ppt/slideLayouts/slideLayout34.xml" ContentType="application/vnd.openxmlformats-officedocument.presentationml.slideLayout+xml"/>
  <Override PartName="/ppt/slideLayouts/slideLayout35.xml" ContentType="application/vnd.openxmlformats-officedocument.presentationml.slideLayout+xml"/>
  <Override PartName="/ppt/slideLayouts/slideLayout36.xml" ContentType="application/vnd.openxmlformats-officedocument.presentationml.slideLayout+xml"/>
  <Override PartName="/ppt/slideLayouts/slideLayout37.xml" ContentType="application/vnd.openxmlformats-officedocument.presentationml.slideLayout+xml"/>
  <Override PartName="/ppt/slideLayouts/slideLayout38.xml" ContentType="application/vnd.openxmlformats-officedocument.presentationml.slideLayout+xml"/>
  <Override PartName="/ppt/slideLayouts/slideLayout39.xml" ContentType="application/vnd.openxmlformats-officedocument.presentationml.slideLayout+xml"/>
  <Override PartName="/ppt/slideLayouts/slideLayout40.xml" ContentType="application/vnd.openxmlformats-officedocument.presentationml.slideLayout+xml"/>
  <Override PartName="/ppt/slideLayouts/slideLayout41.xml" ContentType="application/vnd.openxmlformats-officedocument.presentationml.slideLayout+xml"/>
  <Override PartName="/ppt/slideLayouts/slideLayout42.xml" ContentType="application/vnd.openxmlformats-officedocument.presentationml.slideLayout+xml"/>
  <Override PartName="/ppt/slideLayouts/slideLayout43.xml" ContentType="application/vnd.openxmlformats-officedocument.presentationml.slideLayout+xml"/>
  <Override PartName="/ppt/slideLayouts/slideLayout44.xml" ContentType="application/vnd.openxmlformats-officedocument.presentationml.slideLayout+xml"/>
  <Override PartName="/ppt/slideLayouts/slideLayout45.xml" ContentType="application/vnd.openxmlformats-officedocument.presentationml.slideLayout+xml"/>
  <Override PartName="/ppt/slideLayouts/slideLayout46.xml" ContentType="application/vnd.openxmlformats-officedocument.presentationml.slideLayout+xml"/>
  <Override PartName="/ppt/slideLayouts/slideLayout47.xml" ContentType="application/vnd.openxmlformats-officedocument.presentationml.slideLayout+xml"/>
  <Override PartName="/ppt/slideLayouts/slideLayout48.xml" ContentType="application/vnd.openxmlformats-officedocument.presentationml.slideLayout+xml"/>
  <Override PartName="/ppt/slideLayouts/slideLayout49.xml" ContentType="application/vnd.openxmlformats-officedocument.presentationml.slideLayout+xml"/>
  <Override PartName="/ppt/slideLayouts/slideLayout50.xml" ContentType="application/vnd.openxmlformats-officedocument.presentationml.slideLayout+xml"/>
  <Override PartName="/ppt/slideLayouts/slideLayout51.xml" ContentType="application/vnd.openxmlformats-officedocument.presentationml.slideLayout+xml"/>
  <Override PartName="/ppt/slideLayouts/slideLayout52.xml" ContentType="application/vnd.openxmlformats-officedocument.presentationml.slideLayout+xml"/>
  <Override PartName="/ppt/slideLayouts/slideLayout53.xml" ContentType="application/vnd.openxmlformats-officedocument.presentationml.slideLayout+xml"/>
  <Override PartName="/ppt/slideLayouts/slideLayout54.xml" ContentType="application/vnd.openxmlformats-officedocument.presentationml.slideLayout+xml"/>
  <Override PartName="/ppt/slideLayouts/slideLayout55.xml" ContentType="application/vnd.openxmlformats-officedocument.presentationml.slideLayout+xml"/>
  <Override PartName="/ppt/slideLayouts/slideLayout56.xml" ContentType="application/vnd.openxmlformats-officedocument.presentationml.slideLayout+xml"/>
  <Override PartName="/ppt/slideLayouts/slideLayout57.xml" ContentType="application/vnd.openxmlformats-officedocument.presentationml.slideLayout+xml"/>
  <Override PartName="/ppt/slideLayouts/slideLayout58.xml" ContentType="application/vnd.openxmlformats-officedocument.presentationml.slideLayout+xml"/>
  <Override PartName="/ppt/slideLayouts/slideLayout59.xml" ContentType="application/vnd.openxmlformats-officedocument.presentationml.slideLayout+xml"/>
  <Override PartName="/ppt/slideLayouts/slideLayout60.xml" ContentType="application/vnd.openxmlformats-officedocument.presentationml.slideLayout+xml"/>
  <Override PartName="/ppt/slideLayouts/slideLayout61.xml" ContentType="application/vnd.openxmlformats-officedocument.presentationml.slideLayout+xml"/>
  <Override PartName="/ppt/slideLayouts/slideLayout62.xml" ContentType="application/vnd.openxmlformats-officedocument.presentationml.slideLayout+xml"/>
  <Override PartName="/ppt/slideLayouts/slideLayout63.xml" ContentType="application/vnd.openxmlformats-officedocument.presentationml.slideLayout+xml"/>
  <Override PartName="/ppt/slideLayouts/slideLayout64.xml" ContentType="application/vnd.openxmlformats-officedocument.presentationml.slideLayout+xml"/>
  <Override PartName="/ppt/slideLayouts/slideLayout65.xml" ContentType="application/vnd.openxmlformats-officedocument.presentationml.slideLayout+xml"/>
  <Override PartName="/ppt/slideLayouts/slideLayout66.xml" ContentType="application/vnd.openxmlformats-officedocument.presentationml.slideLayout+xml"/>
  <Override PartName="/ppt/slideLayouts/slideLayout67.xml" ContentType="application/vnd.openxmlformats-officedocument.presentationml.slideLayout+xml"/>
  <Override PartName="/ppt/slideLayouts/slideLayout68.xml" ContentType="application/vnd.openxmlformats-officedocument.presentationml.slideLayout+xml"/>
  <Override PartName="/ppt/slideLayouts/slideLayout69.xml" ContentType="application/vnd.openxmlformats-officedocument.presentationml.slideLayout+xml"/>
  <Override PartName="/ppt/slideLayouts/slideLayout70.xml" ContentType="application/vnd.openxmlformats-officedocument.presentationml.slideLayout+xml"/>
  <Override PartName="/ppt/slideLayouts/slideLayout71.xml" ContentType="application/vnd.openxmlformats-officedocument.presentationml.slideLayout+xml"/>
  <Override PartName="/ppt/slideLayouts/slideLayout72.xml" ContentType="application/vnd.openxmlformats-officedocument.presentationml.slideLayout+xml"/>
  <Override PartName="/ppt/slideLayouts/slideLayout73.xml" ContentType="application/vnd.openxmlformats-officedocument.presentationml.slideLayout+xml"/>
  <Override PartName="/ppt/slideLayouts/slideLayout74.xml" ContentType="application/vnd.openxmlformats-officedocument.presentationml.slideLayout+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theme/theme3.xml" ContentType="application/vnd.openxmlformats-officedocument.theme+xml"/>
  <Override PartName="/ppt/theme/theme4.xml" ContentType="application/vnd.openxmlformats-officedocument.theme+xml"/>
  <Override PartName="/ppt/theme/theme1.xml" ContentType="application/vnd.openxmlformats-officedocument.theme+xml"/>
  <Override PartName="/ppt/theme/theme2.xml" ContentType="application/vnd.openxmlformats-officedocument.theme+xml"/>
  <Override PartName="/ppt/presProps.xml" ContentType="application/vnd.openxmlformats-officedocument.presentationml.presProps+xml"/>
  <Override PartName="/ppt/viewProps.xml" ContentType="application/vnd.openxmlformats-officedocument.presentationml.viewProps+xml"/>
  <Override PartName="/ppt/tableStyles.xml" ContentType="application/vnd.openxmlformats-officedocument.presentationml.tableStyles+xml"/>
  <Override PartName="/docProps/core.xml" ContentType="application/vnd.openxmlformats-package.core-properties+xml"/>
  <Override PartName="/docProps/app.xml" ContentType="application/vnd.openxmlformats-officedocument.extended-properties+xml"/>
  <Override PartName="/customXml/itemProps1.xml" ContentType="application/vnd.openxmlformats-officedocument.customXmlProperties+xml"/>
  <Override PartName="/customXml/itemProps2.xml" ContentType="application/vnd.openxmlformats-officedocument.customXml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8" r:id="rId1"/>
    <p:sldMasterId id="2147483741" r:id="rId2"/>
  </p:sldMasterIdLst>
  <p:notesMasterIdLst>
    <p:notesMasterId r:id="rId13"/>
  </p:notesMasterIdLst>
  <p:handoutMasterIdLst>
    <p:handoutMasterId r:id="rId14"/>
  </p:handoutMasterIdLst>
  <p:sldIdLst>
    <p:sldId id="257" r:id="rId3"/>
    <p:sldId id="266"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518" userDrawn="1">
          <p15:clr>
            <a:srgbClr val="A4A3A4"/>
          </p15:clr>
        </p15:guide>
        <p15:guide id="2" orient="horz" pos="2160">
          <p15:clr>
            <a:srgbClr val="A4A3A4"/>
          </p15:clr>
        </p15:guide>
        <p15:guide id="3" orient="horz" pos="1036"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7" name="Arnout Drenthel" initials="AD [7]" lastIdx="1" clrIdx="6"/>
  <p:cmAuthor id="1" name="Arnout Drenthel" initials="AD" lastIdx="1" clrIdx="0"/>
  <p:cmAuthor id="8" name="Arnout Drenthel" initials="AD [8]" lastIdx="1" clrIdx="7"/>
  <p:cmAuthor id="2" name="Arnout Drenthel" initials="AD [2]" lastIdx="1" clrIdx="1"/>
  <p:cmAuthor id="9" name="Arnout Drenthel" initials="AD [9]" lastIdx="1" clrIdx="8"/>
  <p:cmAuthor id="3" name="Arnout Drenthel" initials="AD [3]" lastIdx="1" clrIdx="2"/>
  <p:cmAuthor id="4" name="Arnout Drenthel" initials="AD [4]" lastIdx="1" clrIdx="3"/>
  <p:cmAuthor id="5" name="Arnout Drenthel" initials="AD [5]" lastIdx="1" clrIdx="4"/>
  <p:cmAuthor id="6" name="Arnout Drenthel" initials="AD [6]" lastIdx="1" clrIdx="5"/>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Stijl, gemiddeld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Stijl, thema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 styleId="{D113A9D2-9D6B-4929-AA2D-F23B5EE8CBE7}" styleName="Stijl, thema 2 - Accent 1">
    <a:tblBg>
      <a:fillRef idx="3">
        <a:schemeClr val="accent1"/>
      </a:fillRef>
      <a:effectRef idx="3">
        <a:schemeClr val="accent1"/>
      </a:effectRef>
    </a:tblBg>
    <a:wholeTbl>
      <a:tcTxStyle>
        <a:fontRef idx="minor">
          <a:scrgbClr r="0" g="0" b="0"/>
        </a:fontRef>
        <a:schemeClr val="lt1"/>
      </a:tcTxStyle>
      <a:tcStyle>
        <a:tcBdr>
          <a:left>
            <a:lnRef idx="1">
              <a:schemeClr val="accent1">
                <a:tint val="50000"/>
              </a:schemeClr>
            </a:lnRef>
          </a:left>
          <a:right>
            <a:lnRef idx="1">
              <a:schemeClr val="accent1">
                <a:tint val="50000"/>
              </a:schemeClr>
            </a:lnRef>
          </a:right>
          <a:top>
            <a:lnRef idx="1">
              <a:schemeClr val="accent1">
                <a:tint val="50000"/>
              </a:schemeClr>
            </a:lnRef>
          </a:top>
          <a:bottom>
            <a:lnRef idx="1">
              <a:schemeClr val="accent1">
                <a:tint val="50000"/>
              </a:schemeClr>
            </a:lnRef>
          </a:bottom>
          <a:insideH>
            <a:ln>
              <a:noFill/>
            </a:ln>
          </a:insideH>
          <a:insideV>
            <a:ln>
              <a:noFill/>
            </a:ln>
          </a:insideV>
        </a:tcBdr>
        <a:fill>
          <a:noFill/>
        </a:fill>
      </a:tcStyle>
    </a:wholeTbl>
    <a:band1H>
      <a:tcStyle>
        <a:tcBdr/>
        <a:fill>
          <a:solidFill>
            <a:schemeClr val="lt1">
              <a:alpha val="20000"/>
            </a:schemeClr>
          </a:solidFill>
        </a:fill>
      </a:tcStyle>
    </a:band1H>
    <a:band1V>
      <a:tcStyle>
        <a:tcBdr/>
        <a:fill>
          <a:solidFill>
            <a:schemeClr val="lt1">
              <a:alpha val="20000"/>
            </a:schemeClr>
          </a:solidFill>
        </a:fill>
      </a:tcStyle>
    </a:band1V>
    <a:lastCol>
      <a:tcTxStyle b="on"/>
      <a:tcStyle>
        <a:tcBdr>
          <a:left>
            <a:lnRef idx="2">
              <a:schemeClr val="lt1"/>
            </a:lnRef>
          </a:left>
        </a:tcBdr>
      </a:tcStyle>
    </a:lastCol>
    <a:firstCol>
      <a:tcTxStyle b="on"/>
      <a:tcStyle>
        <a:tcBdr>
          <a:right>
            <a:lnRef idx="2">
              <a:schemeClr val="lt1"/>
            </a:lnRef>
          </a:right>
        </a:tcBdr>
      </a:tcStyle>
    </a:firstCol>
    <a:lastRow>
      <a:tcTxStyle b="on"/>
      <a:tcStyle>
        <a:tcBdr>
          <a:top>
            <a:lnRef idx="2">
              <a:schemeClr val="lt1"/>
            </a:lnRef>
          </a:top>
        </a:tcBdr>
        <a:fill>
          <a:noFill/>
        </a:fill>
      </a:tcStyle>
    </a:lastRow>
    <a:seCell>
      <a:tcStyle>
        <a:tcBdr>
          <a:left>
            <a:ln>
              <a:noFill/>
            </a:ln>
          </a:left>
          <a:top>
            <a:ln>
              <a:noFill/>
            </a:ln>
          </a:top>
        </a:tcBdr>
      </a:tcStyle>
    </a:seCell>
    <a:swCell>
      <a:tcStyle>
        <a:tcBdr>
          <a:right>
            <a:ln>
              <a:noFill/>
            </a:ln>
          </a:right>
          <a:top>
            <a:ln>
              <a:noFill/>
            </a:ln>
          </a:top>
        </a:tcBdr>
      </a:tcStyle>
    </a:swCell>
    <a:firstRow>
      <a:tcTxStyle b="on"/>
      <a:tcStyle>
        <a:tcBdr>
          <a:bottom>
            <a:lnRef idx="3">
              <a:schemeClr val="lt1"/>
            </a:lnRef>
          </a:bottom>
        </a:tcBdr>
        <a:fill>
          <a:noFill/>
        </a:fill>
      </a:tcStyle>
    </a:firstRow>
    <a:neCell>
      <a:tcStyle>
        <a:tcBdr>
          <a:bottom>
            <a:ln>
              <a:noFill/>
            </a:ln>
          </a:bottom>
        </a:tcBdr>
      </a:tcStyle>
    </a:neCell>
  </a:tblStyle>
  <a:tblStyle styleId="{2D5ABB26-0587-4C30-8999-92F81FD0307C}" styleName="Geen stijl, geen raster">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F5AB1C69-6EDB-4FF4-983F-18BD219EF322}" styleName="Stijl, gemiddeld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073A0DAA-6AF3-43AB-8588-CEC1D06C72B9}" styleName="Stijl, gemiddeld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dk1">
              <a:tint val="20000"/>
            </a:schemeClr>
          </a:solidFill>
        </a:fill>
      </a:tcStyle>
    </a:wholeTbl>
    <a:band1H>
      <a:tcStyle>
        <a:tcBdr/>
        <a:fill>
          <a:solidFill>
            <a:schemeClr val="dk1">
              <a:tint val="40000"/>
            </a:schemeClr>
          </a:solidFill>
        </a:fill>
      </a:tcStyle>
    </a:band1H>
    <a:band2H>
      <a:tcStyle>
        <a:tcBdr/>
      </a:tcStyle>
    </a:band2H>
    <a:band1V>
      <a:tcStyle>
        <a:tcBdr/>
        <a:fill>
          <a:solidFill>
            <a:schemeClr val="dk1">
              <a:tint val="40000"/>
            </a:schemeClr>
          </a:solidFill>
        </a:fill>
      </a:tcStyle>
    </a:band1V>
    <a:band2V>
      <a:tcStyle>
        <a:tcBdr/>
      </a:tcStyle>
    </a:band2V>
    <a:lastCol>
      <a:tcTxStyle b="on">
        <a:fontRef idx="minor">
          <a:prstClr val="black"/>
        </a:fontRef>
        <a:schemeClr val="lt1"/>
      </a:tcTxStyle>
      <a:tcStyle>
        <a:tcBdr/>
        <a:fill>
          <a:solidFill>
            <a:schemeClr val="dk1"/>
          </a:solidFill>
        </a:fill>
      </a:tcStyle>
    </a:lastCol>
    <a:firstCol>
      <a:tcTxStyle b="on">
        <a:fontRef idx="minor">
          <a:prstClr val="black"/>
        </a:fontRef>
        <a:schemeClr val="lt1"/>
      </a:tcTxStyle>
      <a:tcStyle>
        <a:tcBdr/>
        <a:fill>
          <a:solidFill>
            <a:schemeClr val="dk1"/>
          </a:solidFill>
        </a:fill>
      </a:tcStyle>
    </a:firstCol>
    <a:lastRow>
      <a:tcTxStyle b="on">
        <a:fontRef idx="minor">
          <a:prstClr val="black"/>
        </a:fontRef>
        <a:schemeClr val="lt1"/>
      </a:tcTxStyle>
      <a:tcStyle>
        <a:tcBdr>
          <a:top>
            <a:ln w="38100" cmpd="sng">
              <a:solidFill>
                <a:schemeClr val="lt1"/>
              </a:solidFill>
            </a:ln>
          </a:top>
        </a:tcBdr>
        <a:fill>
          <a:solidFill>
            <a:schemeClr val="dk1"/>
          </a:solidFill>
        </a:fill>
      </a:tcStyle>
    </a:lastRow>
    <a:firstRow>
      <a:tcTxStyle b="on">
        <a:fontRef idx="minor">
          <a:prstClr val="black"/>
        </a:fontRef>
        <a:schemeClr val="lt1"/>
      </a:tcTxStyle>
      <a:tcStyle>
        <a:tcBdr>
          <a:bottom>
            <a:ln w="38100" cmpd="sng">
              <a:solidFill>
                <a:schemeClr val="lt1"/>
              </a:solidFill>
            </a:ln>
          </a:bottom>
        </a:tcBdr>
        <a:fill>
          <a:solidFill>
            <a:schemeClr val="dk1"/>
          </a:solidFill>
        </a:fill>
      </a:tcStyle>
    </a:firstRow>
  </a:tblStyle>
  <a:tblStyle styleId="{69012ECD-51FC-41F1-AA8D-1B2483CD663E}" styleName="Stijl, licht 2 - Accent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4995" autoAdjust="0"/>
    <p:restoredTop sz="94341" autoAdjust="0"/>
  </p:normalViewPr>
  <p:slideViewPr>
    <p:cSldViewPr snapToGrid="0">
      <p:cViewPr varScale="1">
        <p:scale>
          <a:sx n="67" d="100"/>
          <a:sy n="67" d="100"/>
        </p:scale>
        <p:origin x="644" y="44"/>
      </p:cViewPr>
      <p:guideLst>
        <p:guide pos="518"/>
        <p:guide orient="horz" pos="2160"/>
        <p:guide orient="horz" pos="1036"/>
      </p:guideLst>
    </p:cSldViewPr>
  </p:slideViewPr>
  <p:outlineViewPr>
    <p:cViewPr>
      <p:scale>
        <a:sx n="33" d="100"/>
        <a:sy n="33" d="100"/>
      </p:scale>
      <p:origin x="0" y="0"/>
    </p:cViewPr>
  </p:outlineViewPr>
  <p:notesTextViewPr>
    <p:cViewPr>
      <p:scale>
        <a:sx n="3" d="2"/>
        <a:sy n="3" d="2"/>
      </p:scale>
      <p:origin x="0" y="0"/>
    </p:cViewPr>
  </p:notesTextViewPr>
  <p:sorterViewPr>
    <p:cViewPr varScale="1">
      <p:scale>
        <a:sx n="1" d="1"/>
        <a:sy n="1" d="1"/>
      </p:scale>
      <p:origin x="0" y="-15224"/>
    </p:cViewPr>
  </p:sorterViewPr>
  <p:notesViewPr>
    <p:cSldViewPr snapToGrid="0">
      <p:cViewPr varScale="1">
        <p:scale>
          <a:sx n="79" d="100"/>
          <a:sy n="79" d="100"/>
        </p:scale>
        <p:origin x="3942" y="96"/>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notesMaster" Target="notesMasters/notesMaster1.xml"/><Relationship Id="rId18" Type="http://schemas.openxmlformats.org/officeDocument/2006/relationships/theme" Target="theme/theme1.xml"/><Relationship Id="rId3" Type="http://schemas.openxmlformats.org/officeDocument/2006/relationships/slide" Target="slides/slide1.xml"/><Relationship Id="rId21" Type="http://schemas.openxmlformats.org/officeDocument/2006/relationships/customXml" Target="../customXml/item2.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presProps" Target="presProps.xml"/><Relationship Id="rId20" Type="http://schemas.openxmlformats.org/officeDocument/2006/relationships/customXml" Target="../customXml/item1.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commentAuthors" Target="commentAuthors.xml"/><Relationship Id="rId10" Type="http://schemas.openxmlformats.org/officeDocument/2006/relationships/slide" Target="slides/slide8.xml"/><Relationship Id="rId19" Type="http://schemas.openxmlformats.org/officeDocument/2006/relationships/tableStyles" Target="tableStyle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handoutMaster" Target="handoutMasters/handoutMaster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4C6709BA-0250-418B-A227-469BF0F69AD3}" type="datetimeFigureOut">
              <a:rPr lang="nl-NL" smtClean="0"/>
              <a:pPr/>
              <a:t>21-9-2022</a:t>
            </a:fld>
            <a:endParaRPr lang="nl-NL"/>
          </a:p>
        </p:txBody>
      </p:sp>
      <p:sp>
        <p:nvSpPr>
          <p:cNvPr id="4" name="Tijdelijke aanduiding voor voettekst 3"/>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5" name="Tijdelijke aanduiding voor dianummer 4"/>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E7A4FE01-11FF-43DA-B7F5-6592B996E3FA}" type="slidenum">
              <a:rPr lang="nl-NL" smtClean="0"/>
              <a:pPr/>
              <a:t>‹nr.›</a:t>
            </a:fld>
            <a:endParaRPr lang="nl-NL"/>
          </a:p>
        </p:txBody>
      </p:sp>
    </p:spTree>
    <p:extLst>
      <p:ext uri="{BB962C8B-B14F-4D97-AF65-F5344CB8AC3E}">
        <p14:creationId xmlns:p14="http://schemas.microsoft.com/office/powerpoint/2010/main" val="168179776"/>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jdelijke aanduiding voor koptekst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nl-NL"/>
          </a:p>
        </p:txBody>
      </p:sp>
      <p:sp>
        <p:nvSpPr>
          <p:cNvPr id="3" name="Tijdelijke aanduiding voor datum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FAD30240-3B76-4E52-B42B-C39F5C218F4D}" type="datetimeFigureOut">
              <a:rPr lang="nl-NL" smtClean="0"/>
              <a:pPr/>
              <a:t>21-9-2022</a:t>
            </a:fld>
            <a:endParaRPr lang="nl-NL"/>
          </a:p>
        </p:txBody>
      </p:sp>
      <p:sp>
        <p:nvSpPr>
          <p:cNvPr id="4" name="Tijdelijke aanduiding voor dia-afbeelding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nl-NL"/>
          </a:p>
        </p:txBody>
      </p:sp>
      <p:sp>
        <p:nvSpPr>
          <p:cNvPr id="5" name="Tijdelijke aanduiding voor notities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nl-NL"/>
              <a:t>Tekststijl van het model bewerken</a:t>
            </a:r>
          </a:p>
          <a:p>
            <a:pPr lvl="1"/>
            <a:r>
              <a:rPr lang="nl-NL"/>
              <a:t>Tweede niveau</a:t>
            </a:r>
          </a:p>
          <a:p>
            <a:pPr lvl="2"/>
            <a:r>
              <a:rPr lang="nl-NL"/>
              <a:t>Derde niveau</a:t>
            </a:r>
          </a:p>
          <a:p>
            <a:pPr lvl="3"/>
            <a:r>
              <a:rPr lang="nl-NL"/>
              <a:t>Vierde niveau</a:t>
            </a:r>
          </a:p>
          <a:p>
            <a:pPr lvl="4"/>
            <a:r>
              <a:rPr lang="nl-NL"/>
              <a:t>Vijfde niveau</a:t>
            </a:r>
          </a:p>
        </p:txBody>
      </p:sp>
      <p:sp>
        <p:nvSpPr>
          <p:cNvPr id="6" name="Tijdelijke aanduiding voor voettekst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nl-NL"/>
          </a:p>
        </p:txBody>
      </p:sp>
      <p:sp>
        <p:nvSpPr>
          <p:cNvPr id="7" name="Tijdelijke aanduiding voor dianumm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DE501649-886C-4324-AD4C-E61C88D47728}" type="slidenum">
              <a:rPr lang="nl-NL" smtClean="0"/>
              <a:pPr/>
              <a:t>‹nr.›</a:t>
            </a:fld>
            <a:endParaRPr lang="nl-NL"/>
          </a:p>
        </p:txBody>
      </p:sp>
    </p:spTree>
    <p:extLst>
      <p:ext uri="{BB962C8B-B14F-4D97-AF65-F5344CB8AC3E}">
        <p14:creationId xmlns:p14="http://schemas.microsoft.com/office/powerpoint/2010/main" val="116995493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30.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1.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1.xml"/></Relationships>
</file>

<file path=ppt/slideLayouts/_rels/slideLayout3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3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37.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1.xml"/><Relationship Id="rId5" Type="http://schemas.openxmlformats.org/officeDocument/2006/relationships/image" Target="../media/image2.png"/><Relationship Id="rId4" Type="http://schemas.openxmlformats.org/officeDocument/2006/relationships/image" Target="../media/image11.png"/></Relationships>
</file>

<file path=ppt/slideLayouts/_rels/slideLayout38.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3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0.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41.xml.rels><?xml version="1.0" encoding="UTF-8" standalone="yes"?>
<Relationships xmlns="http://schemas.openxmlformats.org/package/2006/relationships"><Relationship Id="rId3" Type="http://schemas.openxmlformats.org/officeDocument/2006/relationships/image" Target="../media/image12.png"/><Relationship Id="rId2" Type="http://schemas.openxmlformats.org/officeDocument/2006/relationships/image" Target="../media/image2.png"/><Relationship Id="rId1" Type="http://schemas.openxmlformats.org/officeDocument/2006/relationships/slideMaster" Target="../slideMasters/slideMaster2.xml"/></Relationships>
</file>

<file path=ppt/slideLayouts/_rels/slideLayout4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4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 Id="rId4" Type="http://schemas.openxmlformats.org/officeDocument/2006/relationships/image" Target="../media/image12.png"/></Relationships>
</file>

<file path=ppt/slideLayouts/_rels/slideLayout4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4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5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5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5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1.xml"/><Relationship Id="rId4" Type="http://schemas.openxmlformats.org/officeDocument/2006/relationships/image" Target="../media/image3.png"/></Relationships>
</file>

<file path=ppt/slideLayouts/_rels/slideLayout6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67.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8.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Master" Target="../slideMasters/slideMaster2.xml"/></Relationships>
</file>

<file path=ppt/slideLayouts/_rels/slideLayout6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7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7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7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7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6.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8.png"/></Relationships>
</file>

<file path=ppt/slideLayouts/_rels/slideLayout74.xml.rels><?xml version="1.0" encoding="UTF-8" standalone="yes"?>
<Relationships xmlns="http://schemas.openxmlformats.org/package/2006/relationships"><Relationship Id="rId3" Type="http://schemas.openxmlformats.org/officeDocument/2006/relationships/image" Target="../media/image10.png"/><Relationship Id="rId2" Type="http://schemas.openxmlformats.org/officeDocument/2006/relationships/image" Target="../media/image9.png"/><Relationship Id="rId1" Type="http://schemas.openxmlformats.org/officeDocument/2006/relationships/slideMaster" Target="../slideMasters/slideMaster2.xml"/><Relationship Id="rId5" Type="http://schemas.openxmlformats.org/officeDocument/2006/relationships/image" Target="../media/image2.png"/><Relationship Id="rId4" Type="http://schemas.openxmlformats.org/officeDocument/2006/relationships/image" Target="../media/image11.png"/></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5" name="Afbeelding 4">
            <a:extLst>
              <a:ext uri="{FF2B5EF4-FFF2-40B4-BE49-F238E27FC236}">
                <a16:creationId xmlns:a16="http://schemas.microsoft.com/office/drawing/2014/main" id="{14611018-E0D5-BF45-B124-6BD0F554E3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 y="0"/>
            <a:ext cx="12192000" cy="1682750"/>
          </a:xfrm>
          <a:prstGeom prst="rect">
            <a:avLst/>
          </a:prstGeom>
        </p:spPr>
      </p:pic>
      <p:pic>
        <p:nvPicPr>
          <p:cNvPr id="6" name="Afbeelding 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18087730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Tekststijl van het model bewerken</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4" name="Tijdelijke aanduiding voor datum 13"/>
          <p:cNvSpPr>
            <a:spLocks noGrp="1"/>
          </p:cNvSpPr>
          <p:nvPr>
            <p:ph type="dt" sz="half" idx="10"/>
          </p:nvPr>
        </p:nvSpPr>
        <p:spPr/>
        <p:txBody>
          <a:bodyPr/>
          <a:lstStyle/>
          <a:p>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38001744"/>
      </p:ext>
    </p:extLst>
  </p:cSld>
  <p:clrMapOvr>
    <a:masterClrMapping/>
  </p:clrMapOvr>
  <p:extLst>
    <p:ext uri="{DCECCB84-F9BA-43D5-87BE-67443E8EF086}">
      <p15:sldGuideLst xmlns:p15="http://schemas.microsoft.com/office/powerpoint/2012/main"/>
    </p:ext>
  </p:extLst>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Tekststijl van het model bewerken</a:t>
            </a:r>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Tekststijl van het model bewerken</a:t>
            </a:r>
          </a:p>
        </p:txBody>
      </p:sp>
      <p:sp>
        <p:nvSpPr>
          <p:cNvPr id="10" name="Titel 9"/>
          <p:cNvSpPr>
            <a:spLocks noGrp="1"/>
          </p:cNvSpPr>
          <p:nvPr>
            <p:ph type="title"/>
          </p:nvPr>
        </p:nvSpPr>
        <p:spPr/>
        <p:txBody>
          <a:bodyPr/>
          <a:lstStyle/>
          <a:p>
            <a:r>
              <a:rPr lang="nl-NL"/>
              <a:t>Klik om de stijl te bewerken</a:t>
            </a:r>
            <a:endParaRPr lang="nl-NL" dirty="0"/>
          </a:p>
        </p:txBody>
      </p:sp>
      <p:sp>
        <p:nvSpPr>
          <p:cNvPr id="16" name="Tijdelijke aanduiding voor datum 15"/>
          <p:cNvSpPr>
            <a:spLocks noGrp="1"/>
          </p:cNvSpPr>
          <p:nvPr>
            <p:ph type="dt" sz="half" idx="10"/>
          </p:nvPr>
        </p:nvSpPr>
        <p:spPr/>
        <p:txBody>
          <a:bodyPr/>
          <a:lstStyle/>
          <a:p>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90576183"/>
      </p:ext>
    </p:extLst>
  </p:cSld>
  <p:clrMapOvr>
    <a:masterClrMapping/>
  </p:clrMapOvr>
  <p:extLst>
    <p:ext uri="{DCECCB84-F9BA-43D5-87BE-67443E8EF086}">
      <p15:sldGuideLst xmlns:p15="http://schemas.microsoft.com/office/powerpoint/2012/main">
        <p15:guide id="1" pos="3988" userDrawn="1">
          <p15:clr>
            <a:srgbClr val="FBAE40"/>
          </p15:clr>
        </p15:guide>
        <p15:guide id="2" pos="3693" userDrawn="1">
          <p15:clr>
            <a:srgbClr val="FBAE40"/>
          </p15:clr>
        </p15:guide>
        <p15:guide id="3" orient="horz" pos="1661" userDrawn="1">
          <p15:clr>
            <a:srgbClr val="FBAE40"/>
          </p15:clr>
        </p15:guide>
      </p15:sldGuideLst>
    </p:ext>
  </p:extLst>
</p:sldLayout>
</file>

<file path=ppt/slideLayouts/slideLayout12.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12" name="Tijdelijke aanduiding voor datum 11"/>
          <p:cNvSpPr>
            <a:spLocks noGrp="1"/>
          </p:cNvSpPr>
          <p:nvPr>
            <p:ph type="dt" sz="half" idx="10"/>
          </p:nvPr>
        </p:nvSpPr>
        <p:spPr/>
        <p:txBody>
          <a:bodyPr/>
          <a:lstStyle/>
          <a:p>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7904234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9085914"/>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Tekststijl van het model bewerken</a:t>
            </a:r>
          </a:p>
        </p:txBody>
      </p:sp>
      <p:sp>
        <p:nvSpPr>
          <p:cNvPr id="3" name="Titel 2"/>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69135756"/>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91397642"/>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6" name="Tijdelijke aanduiding voor datum 5"/>
          <p:cNvSpPr>
            <a:spLocks noGrp="1"/>
          </p:cNvSpPr>
          <p:nvPr>
            <p:ph type="dt" sz="half" idx="10"/>
          </p:nvPr>
        </p:nvSpPr>
        <p:spPr/>
        <p:txBody>
          <a:bodyPr/>
          <a:lstStyle/>
          <a:p>
            <a:endParaRPr lang="nl-NL" dirty="0"/>
          </a:p>
        </p:txBody>
      </p:sp>
      <p:sp>
        <p:nvSpPr>
          <p:cNvPr id="7" name="Tijdelijke aanduiding voor voettekst 6"/>
          <p:cNvSpPr>
            <a:spLocks noGrp="1"/>
          </p:cNvSpPr>
          <p:nvPr>
            <p:ph type="ftr" sz="quarter" idx="11"/>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87299482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lgn="l">
              <a:buFont typeface="Arial" charset="0"/>
              <a:buNone/>
            </a:pPr>
            <a:endParaRPr lang="nl-NL" sz="1000">
              <a:solidFill>
                <a:schemeClr val="bg1"/>
              </a:solidFill>
            </a:endParaRPr>
          </a:p>
        </p:txBody>
      </p:sp>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11" name="Tijdelijke aanduiding voor datum 10"/>
          <p:cNvSpPr>
            <a:spLocks noGrp="1"/>
          </p:cNvSpPr>
          <p:nvPr>
            <p:ph type="dt" sz="half" idx="11"/>
          </p:nvPr>
        </p:nvSpPr>
        <p:spPr/>
        <p:txBody>
          <a:bodyPr/>
          <a:lstStyle/>
          <a:p>
            <a:endParaRPr lang="nl-NL" dirty="0"/>
          </a:p>
        </p:txBody>
      </p:sp>
      <p:sp>
        <p:nvSpPr>
          <p:cNvPr id="12" name="Tijdelijke aanduiding voor voettekst 11"/>
          <p:cNvSpPr>
            <a:spLocks noGrp="1"/>
          </p:cNvSpPr>
          <p:nvPr>
            <p:ph type="ftr" sz="quarter" idx="12"/>
          </p:nvPr>
        </p:nvSpPr>
        <p:spPr/>
        <p:txBody>
          <a:bodyPr/>
          <a:lstStyle/>
          <a:p>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1AB1A3E9-97CB-CA43-9E2C-4CE700C68A5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841814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de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Tekststijl van het model bewerken</a:t>
            </a:r>
          </a:p>
        </p:txBody>
      </p:sp>
      <p:sp>
        <p:nvSpPr>
          <p:cNvPr id="13" name="Tijdelijke aanduiding voor datum 12"/>
          <p:cNvSpPr>
            <a:spLocks noGrp="1"/>
          </p:cNvSpPr>
          <p:nvPr>
            <p:ph type="dt" sz="half" idx="11"/>
          </p:nvPr>
        </p:nvSpPr>
        <p:spPr/>
        <p:txBody>
          <a:bodyPr/>
          <a:lstStyle/>
          <a:p>
            <a:endParaRPr lang="nl-NL" dirty="0"/>
          </a:p>
        </p:txBody>
      </p:sp>
      <p:sp>
        <p:nvSpPr>
          <p:cNvPr id="14" name="Tijdelijke aanduiding voor voettekst 13"/>
          <p:cNvSpPr>
            <a:spLocks noGrp="1"/>
          </p:cNvSpPr>
          <p:nvPr>
            <p:ph type="ftr" sz="quarter" idx="12"/>
          </p:nvPr>
        </p:nvSpPr>
        <p:spPr/>
        <p:txBody>
          <a:bodyPr/>
          <a:lstStyle/>
          <a:p>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BE770F96-3C80-EF44-950D-D9743531401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44809955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Titel 8"/>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
        <p:nvSpPr>
          <p:cNvPr id="11" name="Tijdelijke aanduiding voor datum 10"/>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52640902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1" spcCol="468000"/>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412921652"/>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de stijl te bewerken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3" name="Tijdelijke aanduiding voor afbeelding 12">
            <a:extLst>
              <a:ext uri="{FF2B5EF4-FFF2-40B4-BE49-F238E27FC236}">
                <a16:creationId xmlns:a16="http://schemas.microsoft.com/office/drawing/2014/main" id="{E2861002-9B37-3648-AC12-62C3BB3C1FD0}"/>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B9945B71-DBE8-C64D-A8FF-A06662931AE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411097885"/>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21.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Tekststijl van het model bewerken</a:t>
            </a:r>
          </a:p>
        </p:txBody>
      </p:sp>
      <p:sp>
        <p:nvSpPr>
          <p:cNvPr id="2" name="Titel 1"/>
          <p:cNvSpPr>
            <a:spLocks noGrp="1"/>
          </p:cNvSpPr>
          <p:nvPr>
            <p:ph type="title"/>
          </p:nvPr>
        </p:nvSpPr>
        <p:spPr>
          <a:xfrm>
            <a:off x="635000" y="1051200"/>
            <a:ext cx="5003800" cy="948047"/>
          </a:xfrm>
        </p:spPr>
        <p:txBody>
          <a:bodyPr/>
          <a:lstStyle/>
          <a:p>
            <a:r>
              <a:rPr lang="nl-NL"/>
              <a:t>Klik om de stijl te bewerken</a:t>
            </a:r>
            <a:endParaRPr lang="nl-NL" dirty="0"/>
          </a:p>
        </p:txBody>
      </p:sp>
      <p:sp>
        <p:nvSpPr>
          <p:cNvPr id="6" name="Tijdelijke aanduiding voor datum 5"/>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
        <p:nvSpPr>
          <p:cNvPr id="8" name="Tijdelijke aanduiding voor afbeelding 7">
            <a:extLst>
              <a:ext uri="{FF2B5EF4-FFF2-40B4-BE49-F238E27FC236}">
                <a16:creationId xmlns:a16="http://schemas.microsoft.com/office/drawing/2014/main" id="{1817E04A-B9A8-0D44-BBB8-122507EA0819}"/>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172983865"/>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22.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bg1"/>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2" name="Afbeelding 11">
            <a:extLst>
              <a:ext uri="{FF2B5EF4-FFF2-40B4-BE49-F238E27FC236}">
                <a16:creationId xmlns:a16="http://schemas.microsoft.com/office/drawing/2014/main" id="{38466592-3EDA-8A4C-9A9E-0690EAD4E06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53006549"/>
      </p:ext>
    </p:extLst>
  </p:cSld>
  <p:clrMapOvr>
    <a:masterClrMapping/>
  </p:clrMapOvr>
</p:sldLayout>
</file>

<file path=ppt/slideLayouts/slideLayout23.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tx2"/>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637193125"/>
      </p:ext>
    </p:extLst>
  </p:cSld>
  <p:clrMapOvr>
    <a:masterClrMapping/>
  </p:clrMapOvr>
</p:sldLayout>
</file>

<file path=ppt/slideLayouts/slideLayout24.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buClr>
                <a:schemeClr val="bg2"/>
              </a:buClr>
              <a:tabLst>
                <a:tab pos="1619250" algn="l"/>
              </a:tabLst>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de stijl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Tekststijl van het model bewerken</a:t>
            </a:r>
          </a:p>
        </p:txBody>
      </p:sp>
      <p:sp>
        <p:nvSpPr>
          <p:cNvPr id="10" name="Tijdelijke aanduiding voor datum 9"/>
          <p:cNvSpPr>
            <a:spLocks noGrp="1"/>
          </p:cNvSpPr>
          <p:nvPr>
            <p:ph type="dt" sz="half" idx="15"/>
          </p:nvPr>
        </p:nvSpPr>
        <p:spPr/>
        <p:txBody>
          <a:bodyPr/>
          <a:lstStyle>
            <a:lvl1pPr>
              <a:defRPr>
                <a:solidFill>
                  <a:schemeClr val="tx2"/>
                </a:solidFill>
              </a:defRPr>
            </a:lvl1pPr>
          </a:lstStyle>
          <a:p>
            <a:endParaRPr lang="nl-NL" dirty="0"/>
          </a:p>
        </p:txBody>
      </p:sp>
      <p:sp>
        <p:nvSpPr>
          <p:cNvPr id="11" name="Tijdelijke aanduiding voor voettekst 10"/>
          <p:cNvSpPr>
            <a:spLocks noGrp="1"/>
          </p:cNvSpPr>
          <p:nvPr>
            <p:ph type="ftr" sz="quarter" idx="16"/>
          </p:nvPr>
        </p:nvSpPr>
        <p:spPr/>
        <p:txBody>
          <a:bodyPr/>
          <a:lstStyle>
            <a:lvl1pPr>
              <a:defRPr>
                <a:solidFill>
                  <a:schemeClr val="tx2"/>
                </a:solidFill>
              </a:defRPr>
            </a:lvl1pPr>
          </a:lstStyle>
          <a:p>
            <a:endParaRPr lang="nl-NL" dirty="0"/>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168891579"/>
      </p:ext>
    </p:extLst>
  </p:cSld>
  <p:clrMapOvr>
    <a:overrideClrMapping bg1="dk1" tx1="lt1" bg2="dk2" tx2="lt2" accent1="accent1" accent2="accent2" accent3="accent3" accent4="accent4" accent5="accent5" accent6="accent6" hlink="hlink" folHlink="folHlink"/>
  </p:clrMapOvr>
</p:sldLayout>
</file>

<file path=ppt/slideLayouts/slideLayout25.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Tekststijl van het model bewerken</a:t>
            </a:r>
          </a:p>
        </p:txBody>
      </p:sp>
      <p:sp>
        <p:nvSpPr>
          <p:cNvPr id="2" name="Titel 1"/>
          <p:cNvSpPr>
            <a:spLocks noGrp="1"/>
          </p:cNvSpPr>
          <p:nvPr>
            <p:ph type="title"/>
          </p:nvPr>
        </p:nvSpPr>
        <p:spPr>
          <a:xfrm>
            <a:off x="634206" y="3888000"/>
            <a:ext cx="5004594" cy="2333413"/>
          </a:xfrm>
        </p:spPr>
        <p:txBody>
          <a:bodyPr anchor="t" anchorCtr="0"/>
          <a:lstStyle/>
          <a:p>
            <a:r>
              <a:rPr lang="nl-NL"/>
              <a:t>Klik om de stijl te bewerken</a:t>
            </a:r>
            <a:endParaRPr lang="nl-NL" dirty="0"/>
          </a:p>
        </p:txBody>
      </p:sp>
      <p:sp>
        <p:nvSpPr>
          <p:cNvPr id="9" name="Tijdelijke aanduiding voor datum 8"/>
          <p:cNvSpPr>
            <a:spLocks noGrp="1"/>
          </p:cNvSpPr>
          <p:nvPr>
            <p:ph type="dt" sz="half" idx="15"/>
          </p:nvPr>
        </p:nvSpPr>
        <p:spPr/>
        <p:txBody>
          <a:bodyPr/>
          <a:lstStyle/>
          <a:p>
            <a:endParaRPr lang="nl-NL" dirty="0"/>
          </a:p>
        </p:txBody>
      </p:sp>
      <p:sp>
        <p:nvSpPr>
          <p:cNvPr id="10" name="Tijdelijke aanduiding voor voettekst 9"/>
          <p:cNvSpPr>
            <a:spLocks noGrp="1"/>
          </p:cNvSpPr>
          <p:nvPr>
            <p:ph type="ftr" sz="quarter" idx="16"/>
          </p:nvPr>
        </p:nvSpPr>
        <p:spPr/>
        <p:txBody>
          <a:bodyPr/>
          <a:lstStyle/>
          <a:p>
            <a:endParaRPr lang="nl-NL" dirty="0"/>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140390179"/>
      </p:ext>
    </p:extLst>
  </p:cSld>
  <p:clrMapOvr>
    <a:masterClrMapping/>
  </p:clrMapOvr>
</p:sldLayout>
</file>

<file path=ppt/slideLayouts/slideLayout26.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6"/>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281633884"/>
      </p:ext>
    </p:extLst>
  </p:cSld>
  <p:clrMapOvr>
    <a:overrideClrMapping bg1="dk1" tx1="lt1" bg2="dk2" tx2="lt2" accent1="accent1" accent2="accent2" accent3="accent3" accent4="accent4" accent5="accent5" accent6="accent6" hlink="hlink" folHlink="folHlink"/>
  </p:clrMapOvr>
</p:sldLayout>
</file>

<file path=ppt/slideLayouts/slideLayout27.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p>
            <a:endParaRPr lang="nl-NL" dirty="0"/>
          </a:p>
        </p:txBody>
      </p:sp>
      <p:sp>
        <p:nvSpPr>
          <p:cNvPr id="9" name="Tijdelijke aanduiding voor voettekst 8"/>
          <p:cNvSpPr>
            <a:spLocks noGrp="1"/>
          </p:cNvSpPr>
          <p:nvPr>
            <p:ph type="ftr" sz="quarter" idx="16"/>
          </p:nvPr>
        </p:nvSpPr>
        <p:spPr/>
        <p:txBody>
          <a:bodyPr/>
          <a:lstStyle/>
          <a:p>
            <a:endParaRPr lang="nl-NL" dirty="0"/>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6104747"/>
      </p:ext>
    </p:extLst>
  </p:cSld>
  <p:clrMapOvr>
    <a:masterClrMapping/>
  </p:clrMapOvr>
</p:sldLayout>
</file>

<file path=ppt/slideLayouts/slideLayout28.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Ref idx="1001">
        <a:schemeClr val="bg2"/>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de stijl te bewerken</a:t>
            </a:r>
            <a:endParaRPr lang="nl-NL" dirty="0"/>
          </a:p>
        </p:txBody>
      </p:sp>
      <p:sp>
        <p:nvSpPr>
          <p:cNvPr id="13" name="Tijdelijke aanduiding voor datum 12"/>
          <p:cNvSpPr>
            <a:spLocks noGrp="1"/>
          </p:cNvSpPr>
          <p:nvPr>
            <p:ph type="dt" sz="half" idx="15"/>
          </p:nvPr>
        </p:nvSpPr>
        <p:spPr/>
        <p:txBody>
          <a:bodyPr/>
          <a:lstStyle/>
          <a:p>
            <a:endParaRPr lang="nl-NL" dirty="0"/>
          </a:p>
        </p:txBody>
      </p:sp>
      <p:sp>
        <p:nvSpPr>
          <p:cNvPr id="14" name="Tijdelijke aanduiding voor voettekst 13"/>
          <p:cNvSpPr>
            <a:spLocks noGrp="1"/>
          </p:cNvSpPr>
          <p:nvPr>
            <p:ph type="ftr" sz="quarter" idx="16"/>
          </p:nvPr>
        </p:nvSpPr>
        <p:spPr/>
        <p:txBody>
          <a:bodyPr/>
          <a:lstStyle/>
          <a:p>
            <a:endParaRPr lang="nl-NL" dirty="0"/>
          </a:p>
        </p:txBody>
      </p:sp>
      <p:sp>
        <p:nvSpPr>
          <p:cNvPr id="15" name="Tijdelijke aanduiding voor dianummer 14"/>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315850997"/>
      </p:ext>
    </p:extLst>
  </p:cSld>
  <p:clrMapOvr>
    <a:overrideClrMapping bg1="dk1" tx1="lt1" bg2="dk2" tx2="lt2" accent1="accent1" accent2="accent2" accent3="accent3" accent4="accent4" accent5="accent5" accent6="accent6" hlink="hlink" folHlink="folHlink"/>
  </p:clrMapOvr>
</p:sldLayout>
</file>

<file path=ppt/slideLayouts/slideLayout29.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p>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de stijl te bewerken</a:t>
            </a:r>
            <a:endParaRPr lang="nl-NL" dirty="0"/>
          </a:p>
        </p:txBody>
      </p:sp>
      <p:sp>
        <p:nvSpPr>
          <p:cNvPr id="5" name="Tijdelijke aanduiding voor datum 4"/>
          <p:cNvSpPr>
            <a:spLocks noGrp="1"/>
          </p:cNvSpPr>
          <p:nvPr>
            <p:ph type="dt" sz="half" idx="15"/>
          </p:nvPr>
        </p:nvSpPr>
        <p:spPr/>
        <p:txBody>
          <a:bodyPr/>
          <a:lstStyle/>
          <a:p>
            <a:endParaRPr lang="nl-NL" dirty="0"/>
          </a:p>
        </p:txBody>
      </p:sp>
      <p:sp>
        <p:nvSpPr>
          <p:cNvPr id="6" name="Tijdelijke aanduiding voor voettekst 5"/>
          <p:cNvSpPr>
            <a:spLocks noGrp="1"/>
          </p:cNvSpPr>
          <p:nvPr>
            <p:ph type="ftr" sz="quarter" idx="16"/>
          </p:nvPr>
        </p:nvSpPr>
        <p:spPr/>
        <p:txBody>
          <a:bodyPr/>
          <a:lstStyle/>
          <a:p>
            <a:endParaRPr lang="nl-NL" dirty="0"/>
          </a:p>
        </p:txBody>
      </p:sp>
      <p:sp>
        <p:nvSpPr>
          <p:cNvPr id="7" name="Tijdelijke aanduiding voor dianummer 6"/>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04804626"/>
      </p:ext>
    </p:extLst>
  </p:cSld>
  <p:clrMapOvr>
    <a:overrideClrMapping bg1="lt1" tx1="dk1" bg2="lt2" tx2="dk2" accent1="accent1" accent2="accent2" accent3="accent3" accent4="accent4" accent5="accent5" accent6="accent6" hlink="hlink" folHlink="folHlink"/>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16" name="Rechthoek 15"/>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1" name="Tijdelijke aanduiding voor datum 10"/>
          <p:cNvSpPr>
            <a:spLocks noGrp="1"/>
          </p:cNvSpPr>
          <p:nvPr>
            <p:ph type="dt" sz="half" idx="23"/>
          </p:nvPr>
        </p:nvSpPr>
        <p:spPr/>
        <p:txBody>
          <a:bodyPr/>
          <a:lstStyle/>
          <a:p>
            <a:endParaRPr lang="nl-NL" dirty="0"/>
          </a:p>
        </p:txBody>
      </p:sp>
      <p:sp>
        <p:nvSpPr>
          <p:cNvPr id="12" name="Tijdelijke aanduiding voor voettekst 11"/>
          <p:cNvSpPr>
            <a:spLocks noGrp="1"/>
          </p:cNvSpPr>
          <p:nvPr>
            <p:ph type="ftr" sz="quarter" idx="24"/>
          </p:nvPr>
        </p:nvSpPr>
        <p:spPr/>
        <p:txBody>
          <a:bodyPr/>
          <a:lstStyle/>
          <a:p>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19" name="Afbeelding 18">
            <a:extLst>
              <a:ext uri="{FF2B5EF4-FFF2-40B4-BE49-F238E27FC236}">
                <a16:creationId xmlns:a16="http://schemas.microsoft.com/office/drawing/2014/main" id="{5FF1452E-61D4-2248-8677-11F4BF8179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21" name="Tijdelijke aanduiding voor afbeelding 22">
            <a:extLst>
              <a:ext uri="{FF2B5EF4-FFF2-40B4-BE49-F238E27FC236}">
                <a16:creationId xmlns:a16="http://schemas.microsoft.com/office/drawing/2014/main" id="{55BAFB1C-5D11-944A-96BB-FA74D8B08F85}"/>
              </a:ext>
            </a:extLst>
          </p:cNvPr>
          <p:cNvSpPr>
            <a:spLocks noGrp="1"/>
          </p:cNvSpPr>
          <p:nvPr>
            <p:ph type="pic" sz="quarter" idx="22"/>
          </p:nvPr>
        </p:nvSpPr>
        <p:spPr>
          <a:xfrm>
            <a:off x="0" y="0"/>
            <a:ext cx="6099175" cy="6858000"/>
          </a:xfrm>
          <a:custGeom>
            <a:avLst/>
            <a:gdLst>
              <a:gd name="connsiteX0" fmla="*/ 0 w 6099175"/>
              <a:gd name="connsiteY0" fmla="*/ 0 h 6858000"/>
              <a:gd name="connsiteX1" fmla="*/ 5782375 w 6099175"/>
              <a:gd name="connsiteY1" fmla="*/ 0 h 6858000"/>
              <a:gd name="connsiteX2" fmla="*/ 5782375 w 6099175"/>
              <a:gd name="connsiteY2" fmla="*/ 1278000 h 6858000"/>
              <a:gd name="connsiteX3" fmla="*/ 6099175 w 6099175"/>
              <a:gd name="connsiteY3" fmla="*/ 1278000 h 6858000"/>
              <a:gd name="connsiteX4" fmla="*/ 6099175 w 6099175"/>
              <a:gd name="connsiteY4" fmla="*/ 6858000 h 6858000"/>
              <a:gd name="connsiteX5" fmla="*/ 0 w 60991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9175" h="6858000">
                <a:moveTo>
                  <a:pt x="0" y="0"/>
                </a:moveTo>
                <a:lnTo>
                  <a:pt x="5782375" y="0"/>
                </a:lnTo>
                <a:lnTo>
                  <a:pt x="5782375" y="1278000"/>
                </a:lnTo>
                <a:lnTo>
                  <a:pt x="6099175" y="1278000"/>
                </a:lnTo>
                <a:lnTo>
                  <a:pt x="6099175" y="6858000"/>
                </a:lnTo>
                <a:lnTo>
                  <a:pt x="0" y="6858000"/>
                </a:lnTo>
                <a:close/>
              </a:path>
            </a:pathLst>
          </a:custGeom>
          <a:noFill/>
        </p:spPr>
        <p:txBody>
          <a:bodyPr wrap="square" lIns="612000" anchor="ctr" anchorCtr="0">
            <a:noAutofit/>
          </a:bodyPr>
          <a:lstStyle/>
          <a:p>
            <a:r>
              <a:rPr lang="nl-NL"/>
              <a:t>Klik op het pictogram als u een afbeelding wilt toevoegen</a:t>
            </a:r>
          </a:p>
        </p:txBody>
      </p:sp>
      <p:pic>
        <p:nvPicPr>
          <p:cNvPr id="4" name="Afbeelding 3"/>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626223450"/>
      </p:ext>
    </p:extLst>
  </p:cSld>
  <p:clrMapOvr>
    <a:masterClrMapping/>
  </p:clrMapOvr>
</p:sldLayout>
</file>

<file path=ppt/slideLayouts/slideLayout30.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986779550"/>
      </p:ext>
    </p:extLst>
  </p:cSld>
  <p:clrMapOvr>
    <a:masterClrMapping/>
  </p:clrMapOvr>
</p:sldLayout>
</file>

<file path=ppt/slideLayouts/slideLayout31.xml><?xml version="1.0" encoding="utf-8"?>
<p:sldLayout xmlns:a="http://schemas.openxmlformats.org/drawingml/2006/main" xmlns:r="http://schemas.openxmlformats.org/officeDocument/2006/relationships" xmlns:p="http://schemas.openxmlformats.org/presentationml/2006/main"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Tree>
    <p:extLst>
      <p:ext uri="{BB962C8B-B14F-4D97-AF65-F5344CB8AC3E}">
        <p14:creationId xmlns:p14="http://schemas.microsoft.com/office/powerpoint/2010/main" val="992402688"/>
      </p:ext>
    </p:extLst>
  </p:cSld>
  <p:clrMapOvr>
    <a:masterClrMapping/>
  </p:clrMapOvr>
</p:sldLayout>
</file>

<file path=ppt/slideLayouts/slideLayout32.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Tekststijl van het model bewerken</a:t>
            </a:r>
          </a:p>
        </p:txBody>
      </p:sp>
      <p:sp>
        <p:nvSpPr>
          <p:cNvPr id="10" name="Tijdelijke aanduiding voor datum 9"/>
          <p:cNvSpPr>
            <a:spLocks noGrp="1"/>
          </p:cNvSpPr>
          <p:nvPr>
            <p:ph type="dt" sz="half" idx="14"/>
          </p:nvPr>
        </p:nvSpPr>
        <p:spPr/>
        <p:txBody>
          <a:bodyPr/>
          <a:lstStyle/>
          <a:p>
            <a:endParaRPr lang="nl-NL" dirty="0"/>
          </a:p>
        </p:txBody>
      </p:sp>
      <p:sp>
        <p:nvSpPr>
          <p:cNvPr id="11" name="Tijdelijke aanduiding voor voettekst 10"/>
          <p:cNvSpPr>
            <a:spLocks noGrp="1"/>
          </p:cNvSpPr>
          <p:nvPr>
            <p:ph type="ftr" sz="quarter" idx="15"/>
          </p:nvPr>
        </p:nvSpPr>
        <p:spPr/>
        <p:txBody>
          <a:bodyPr/>
          <a:lstStyle/>
          <a:p>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59000319"/>
      </p:ext>
    </p:extLst>
  </p:cSld>
  <p:clrMapOvr>
    <a:masterClrMapping/>
  </p:clrMapOvr>
</p:sldLayout>
</file>

<file path=ppt/slideLayouts/slideLayout33.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Tekststijl van het model bewerken</a:t>
            </a:r>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Tekststijl van het model bewerken</a:t>
            </a:r>
          </a:p>
        </p:txBody>
      </p:sp>
      <p:sp>
        <p:nvSpPr>
          <p:cNvPr id="11" name="Tijdelijke aanduiding voor datum 10"/>
          <p:cNvSpPr>
            <a:spLocks noGrp="1"/>
          </p:cNvSpPr>
          <p:nvPr>
            <p:ph type="dt" sz="half" idx="16"/>
          </p:nvPr>
        </p:nvSpPr>
        <p:spPr/>
        <p:txBody>
          <a:bodyPr/>
          <a:lstStyle/>
          <a:p>
            <a:endParaRPr lang="nl-NL" dirty="0"/>
          </a:p>
        </p:txBody>
      </p:sp>
      <p:sp>
        <p:nvSpPr>
          <p:cNvPr id="12" name="Tijdelijke aanduiding voor voettekst 11"/>
          <p:cNvSpPr>
            <a:spLocks noGrp="1"/>
          </p:cNvSpPr>
          <p:nvPr>
            <p:ph type="ftr" sz="quarter" idx="17"/>
          </p:nvPr>
        </p:nvSpPr>
        <p:spPr/>
        <p:txBody>
          <a:bodyPr/>
          <a:lstStyle/>
          <a:p>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208688899"/>
      </p:ext>
    </p:extLst>
  </p:cSld>
  <p:clrMapOvr>
    <a:masterClrMapping/>
  </p:clrMapOvr>
</p:sldLayout>
</file>

<file path=ppt/slideLayouts/slideLayout34.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de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Tekststijl van het model bewerken</a:t>
            </a:r>
          </a:p>
        </p:txBody>
      </p:sp>
      <p:sp>
        <p:nvSpPr>
          <p:cNvPr id="14" name="Tijdelijke aanduiding voor datum 13"/>
          <p:cNvSpPr>
            <a:spLocks noGrp="1"/>
          </p:cNvSpPr>
          <p:nvPr>
            <p:ph type="dt" sz="half" idx="20"/>
          </p:nvPr>
        </p:nvSpPr>
        <p:spPr/>
        <p:txBody>
          <a:bodyPr/>
          <a:lstStyle/>
          <a:p>
            <a:endParaRPr lang="nl-NL" dirty="0"/>
          </a:p>
        </p:txBody>
      </p:sp>
      <p:sp>
        <p:nvSpPr>
          <p:cNvPr id="15" name="Tijdelijke aanduiding voor voettekst 14"/>
          <p:cNvSpPr>
            <a:spLocks noGrp="1"/>
          </p:cNvSpPr>
          <p:nvPr>
            <p:ph type="ftr" sz="quarter" idx="21"/>
          </p:nvPr>
        </p:nvSpPr>
        <p:spPr/>
        <p:txBody>
          <a:bodyPr/>
          <a:lstStyle/>
          <a:p>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0E8BB49C-81EE-D640-B093-EE3BB398289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0444380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35.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1875617"/>
            <a:ext cx="10923588" cy="1551796"/>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454478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454478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89A82B9-7DCD-4B4C-A1E7-70EA56CC3EB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828009756"/>
      </p:ext>
    </p:extLst>
  </p:cSld>
  <p:clrMapOvr>
    <a:masterClrMapping/>
  </p:clrMapOvr>
</p:sldLayout>
</file>

<file path=ppt/slideLayouts/slideLayout36.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3124508-A1C5-A546-B635-25BCABA3FC1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351332056"/>
      </p:ext>
    </p:extLst>
  </p:cSld>
  <p:clrMapOvr>
    <a:masterClrMapping/>
  </p:clrMapOvr>
</p:sldLayout>
</file>

<file path=ppt/slideLayouts/slideLayout37.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6" name="Tijdelijke aanduiding voor datum 5"/>
          <p:cNvSpPr>
            <a:spLocks noGrp="1"/>
          </p:cNvSpPr>
          <p:nvPr>
            <p:ph type="dt" sz="half" idx="22"/>
          </p:nvPr>
        </p:nvSpPr>
        <p:spPr/>
        <p:txBody>
          <a:bodyPr/>
          <a:lstStyle>
            <a:lvl1pPr>
              <a:defRPr>
                <a:solidFill>
                  <a:schemeClr val="tx2"/>
                </a:solidFill>
              </a:defRPr>
            </a:lvl1pPr>
          </a:lstStyle>
          <a:p>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3" name="Afbeelding 12">
            <a:extLst>
              <a:ext uri="{FF2B5EF4-FFF2-40B4-BE49-F238E27FC236}">
                <a16:creationId xmlns:a16="http://schemas.microsoft.com/office/drawing/2014/main" id="{2A7CF36B-46BB-C94E-AE21-AE6C325851B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4177838381"/>
      </p:ext>
    </p:extLst>
  </p:cSld>
  <p:clrMapOvr>
    <a:overrideClrMapping bg1="dk1" tx1="lt1" bg2="dk2" tx2="lt2" accent1="accent1" accent2="accent2" accent3="accent3" accent4="accent4" accent5="accent5" accent6="accent6" hlink="hlink" folHlink="folHlink"/>
  </p:clrMapOvr>
</p:sldLayout>
</file>

<file path=ppt/slideLayouts/slideLayout38.xml><?xml version="1.0" encoding="utf-8"?>
<p:sldLayout xmlns:a="http://schemas.openxmlformats.org/drawingml/2006/main" xmlns:r="http://schemas.openxmlformats.org/officeDocument/2006/relationships" xmlns:p="http://schemas.openxmlformats.org/presentationml/2006/main" showMasterSp="0" type="title" preserve="1">
  <p:cSld name="Titeldia">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554588" y="1882800"/>
            <a:ext cx="5004000" cy="2336400"/>
          </a:xfrm>
        </p:spPr>
        <p:txBody>
          <a:bodyPr tIns="90000" bIns="90000" anchor="b">
            <a:normAutofit/>
          </a:bodyPr>
          <a:lstStyle>
            <a:lvl1pPr algn="l">
              <a:defRPr sz="360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554588" y="4215600"/>
            <a:ext cx="5004000" cy="1339200"/>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5" name="Afbeelding 4">
            <a:extLst>
              <a:ext uri="{FF2B5EF4-FFF2-40B4-BE49-F238E27FC236}">
                <a16:creationId xmlns:a16="http://schemas.microsoft.com/office/drawing/2014/main" id="{14611018-E0D5-BF45-B124-6BD0F554E391}"/>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29718" y="0"/>
            <a:ext cx="12192000" cy="1682750"/>
          </a:xfrm>
          <a:prstGeom prst="rect">
            <a:avLst/>
          </a:prstGeom>
        </p:spPr>
      </p:pic>
      <p:pic>
        <p:nvPicPr>
          <p:cNvPr id="4" name="Afbeelding 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2032461493"/>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pos="3636">
          <p15:clr>
            <a:srgbClr val="FBAE40"/>
          </p15:clr>
        </p15:guide>
        <p15:guide id="2" pos="4044">
          <p15:clr>
            <a:srgbClr val="FBAE40"/>
          </p15:clr>
        </p15:guide>
      </p15:sldGuideLst>
    </p:ext>
  </p:extLst>
</p:sldLayout>
</file>

<file path=ppt/slideLayouts/slideLayout39.xml><?xml version="1.0" encoding="utf-8"?>
<p:sldLayout xmlns:a="http://schemas.openxmlformats.org/drawingml/2006/main" xmlns:r="http://schemas.openxmlformats.org/officeDocument/2006/relationships" xmlns:p="http://schemas.openxmlformats.org/presentationml/2006/main" preserve="1" userDrawn="1">
  <p:cSld name="Titel en object">
    <p:spTree>
      <p:nvGrpSpPr>
        <p:cNvPr id="1" name=""/>
        <p:cNvGrpSpPr/>
        <p:nvPr/>
      </p:nvGrpSpPr>
      <p:grpSpPr>
        <a:xfrm>
          <a:off x="0" y="0"/>
          <a:ext cx="0" cy="0"/>
          <a:chOff x="0" y="0"/>
          <a:chExt cx="0" cy="0"/>
        </a:xfrm>
      </p:grpSpPr>
      <p:sp>
        <p:nvSpPr>
          <p:cNvPr id="3" name="Tijdelijke aanduiding voor inhoud 2"/>
          <p:cNvSpPr>
            <a:spLocks noGrp="1"/>
          </p:cNvSpPr>
          <p:nvPr>
            <p:ph idx="1"/>
          </p:nvPr>
        </p:nvSpPr>
        <p:spPr/>
        <p:txBody>
          <a:bodyPr numCol="1" spcCol="468000"/>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3" name="Tijdelijke aanduiding voor datum 12"/>
          <p:cNvSpPr>
            <a:spLocks noGrp="1"/>
          </p:cNvSpPr>
          <p:nvPr>
            <p:ph type="dt" sz="half" idx="10"/>
          </p:nvPr>
        </p:nvSpPr>
        <p:spPr/>
        <p:txBody>
          <a:bodyPr/>
          <a:lstStyle/>
          <a:p>
            <a:endParaRPr lang="nl-NL" dirty="0"/>
          </a:p>
        </p:txBody>
      </p:sp>
      <p:sp>
        <p:nvSpPr>
          <p:cNvPr id="14" name="Tijdelijke aanduiding voor voettekst 13"/>
          <p:cNvSpPr>
            <a:spLocks noGrp="1"/>
          </p:cNvSpPr>
          <p:nvPr>
            <p:ph type="ftr" sz="quarter" idx="11"/>
          </p:nvPr>
        </p:nvSpPr>
        <p:spPr/>
        <p:txBody>
          <a:bodyPr/>
          <a:lstStyle/>
          <a:p>
            <a:endParaRPr lang="nl-NL" dirty="0"/>
          </a:p>
        </p:txBody>
      </p:sp>
      <p:sp>
        <p:nvSpPr>
          <p:cNvPr id="15" name="Tijdelijke aanduiding voor dianummer 14"/>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143522008"/>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34682" y="3427412"/>
            <a:ext cx="10923906" cy="1726479"/>
          </a:xfrm>
        </p:spPr>
        <p:txBody>
          <a:bodyPr lIns="57600" tIns="90000" bIns="90000" anchor="b">
            <a:normAutofit/>
          </a:bodyPr>
          <a:lstStyle>
            <a:lvl1pPr algn="l">
              <a:defRPr sz="3600" b="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7" name="Tijdelijke aanduiding voor tekst 16"/>
          <p:cNvSpPr>
            <a:spLocks noGrp="1"/>
          </p:cNvSpPr>
          <p:nvPr>
            <p:ph type="body" sz="quarter" idx="10" hasCustomPrompt="1"/>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7" name="Tijdelijke aanduiding voor datum 6"/>
          <p:cNvSpPr>
            <a:spLocks noGrp="1"/>
          </p:cNvSpPr>
          <p:nvPr>
            <p:ph type="dt" sz="half" idx="12"/>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3"/>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F2AC70C0-3F62-AD40-8225-7DFC4A386A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12" name="Tijdelijke aanduiding voor afbeelding 12">
            <a:extLst>
              <a:ext uri="{FF2B5EF4-FFF2-40B4-BE49-F238E27FC236}">
                <a16:creationId xmlns:a16="http://schemas.microsoft.com/office/drawing/2014/main" id="{E71B0B9D-1DF0-634C-BB24-80EFB4F29B18}"/>
              </a:ext>
            </a:extLst>
          </p:cNvPr>
          <p:cNvSpPr>
            <a:spLocks noGrp="1"/>
          </p:cNvSpPr>
          <p:nvPr>
            <p:ph type="pic" sz="quarter" idx="11"/>
          </p:nvPr>
        </p:nvSpPr>
        <p:spPr>
          <a:xfrm>
            <a:off x="0" y="-1"/>
            <a:ext cx="12192000" cy="3427413"/>
          </a:xfrm>
          <a:custGeom>
            <a:avLst/>
            <a:gdLst>
              <a:gd name="connsiteX0" fmla="*/ 5779200 w 12192000"/>
              <a:gd name="connsiteY0" fmla="*/ 1 h 3427413"/>
              <a:gd name="connsiteX1" fmla="*/ 5779200 w 12192000"/>
              <a:gd name="connsiteY1" fmla="*/ 1278001 h 3427413"/>
              <a:gd name="connsiteX2" fmla="*/ 6412800 w 12192000"/>
              <a:gd name="connsiteY2" fmla="*/ 1278001 h 3427413"/>
              <a:gd name="connsiteX3" fmla="*/ 64128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9200" y="1"/>
                </a:moveTo>
                <a:lnTo>
                  <a:pt x="5779200" y="1278001"/>
                </a:lnTo>
                <a:lnTo>
                  <a:pt x="6412800" y="1278001"/>
                </a:lnTo>
                <a:lnTo>
                  <a:pt x="6412800" y="1"/>
                </a:lnTo>
                <a:close/>
                <a:moveTo>
                  <a:pt x="0" y="0"/>
                </a:moveTo>
                <a:lnTo>
                  <a:pt x="12192000" y="0"/>
                </a:lnTo>
                <a:lnTo>
                  <a:pt x="12192000" y="3427413"/>
                </a:lnTo>
                <a:lnTo>
                  <a:pt x="0" y="3427413"/>
                </a:lnTo>
                <a:close/>
              </a:path>
            </a:pathLst>
          </a:custGeom>
          <a:noFill/>
        </p:spPr>
        <p:txBody>
          <a:bodyPr vert="horz" wrap="square" lIns="612000" tIns="45720" rIns="91440" bIns="45720" rtlCol="0" anchor="ctr" anchorCtr="0">
            <a:noAutofit/>
          </a:bodyPr>
          <a:lstStyle>
            <a:lvl1pPr>
              <a:defRPr lang="nl-NL" dirty="0"/>
            </a:lvl1pPr>
          </a:lstStyle>
          <a:p>
            <a:pPr lvl="0"/>
            <a:r>
              <a:rPr lang="nl-NL"/>
              <a:t>Klik op het pictogram als u een afbeelding wilt toevoegen</a:t>
            </a:r>
            <a:endParaRPr lang="nl-NL" dirty="0"/>
          </a:p>
        </p:txBody>
      </p:sp>
      <p:pic>
        <p:nvPicPr>
          <p:cNvPr id="13" name="Afbeelding 12"/>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2011003836"/>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185">
          <p15:clr>
            <a:srgbClr val="FBAE40"/>
          </p15:clr>
        </p15:guide>
        <p15:guide id="2" orient="horz" pos="2656">
          <p15:clr>
            <a:srgbClr val="FBAE40"/>
          </p15:clr>
        </p15:guide>
        <p15:guide id="3" pos="4044">
          <p15:clr>
            <a:srgbClr val="FBAE40"/>
          </p15:clr>
        </p15:guide>
        <p15:guide id="4" pos="3636">
          <p15:clr>
            <a:srgbClr val="FBAE40"/>
          </p15:clr>
        </p15:guide>
        <p15:guide id="5" orient="horz" pos="3135" userDrawn="1">
          <p15:clr>
            <a:srgbClr val="FBAE40"/>
          </p15:clr>
        </p15:guide>
      </p15:sldGuideLst>
    </p:ext>
  </p:extLst>
</p:sldLayout>
</file>

<file path=ppt/slideLayouts/slideLayout40.xml><?xml version="1.0" encoding="utf-8"?>
<p:sldLayout xmlns:a="http://schemas.openxmlformats.org/drawingml/2006/main" xmlns:r="http://schemas.openxmlformats.org/officeDocument/2006/relationships" xmlns:p="http://schemas.openxmlformats.org/presentationml/2006/main" preserve="1" userDrawn="1">
  <p:cSld name="Titeldia afbeelding verticaal">
    <p:spTree>
      <p:nvGrpSpPr>
        <p:cNvPr id="1" name=""/>
        <p:cNvGrpSpPr/>
        <p:nvPr/>
      </p:nvGrpSpPr>
      <p:grpSpPr>
        <a:xfrm>
          <a:off x="0" y="0"/>
          <a:ext cx="0" cy="0"/>
          <a:chOff x="0" y="0"/>
          <a:chExt cx="0" cy="0"/>
        </a:xfrm>
      </p:grpSpPr>
      <p:sp>
        <p:nvSpPr>
          <p:cNvPr id="16" name="Rechthoek 15"/>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3" name="Afbeelding 12"/>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24"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11" name="Tijdelijke aanduiding voor datum 10"/>
          <p:cNvSpPr>
            <a:spLocks noGrp="1"/>
          </p:cNvSpPr>
          <p:nvPr>
            <p:ph type="dt" sz="half" idx="23"/>
          </p:nvPr>
        </p:nvSpPr>
        <p:spPr/>
        <p:txBody>
          <a:bodyPr/>
          <a:lstStyle/>
          <a:p>
            <a:endParaRPr lang="nl-NL" dirty="0"/>
          </a:p>
        </p:txBody>
      </p:sp>
      <p:sp>
        <p:nvSpPr>
          <p:cNvPr id="12" name="Tijdelijke aanduiding voor voettekst 11"/>
          <p:cNvSpPr>
            <a:spLocks noGrp="1"/>
          </p:cNvSpPr>
          <p:nvPr>
            <p:ph type="ftr" sz="quarter" idx="24"/>
          </p:nvPr>
        </p:nvSpPr>
        <p:spPr/>
        <p:txBody>
          <a:bodyPr/>
          <a:lstStyle/>
          <a:p>
            <a:endParaRPr lang="nl-NL" dirty="0"/>
          </a:p>
        </p:txBody>
      </p:sp>
      <p:sp>
        <p:nvSpPr>
          <p:cNvPr id="15" name="Tijdelijke aanduiding voor dianummer 14"/>
          <p:cNvSpPr>
            <a:spLocks noGrp="1"/>
          </p:cNvSpPr>
          <p:nvPr>
            <p:ph type="sldNum" sz="quarter" idx="25"/>
          </p:nvPr>
        </p:nvSpPr>
        <p:spPr/>
        <p:txBody>
          <a:bodyPr/>
          <a:lstStyle/>
          <a:p>
            <a:fld id="{10A0A6AF-03C5-477E-939A-E28F7E7F05EA}" type="slidenum">
              <a:rPr lang="nl-NL" smtClean="0"/>
              <a:pPr/>
              <a:t>‹nr.›</a:t>
            </a:fld>
            <a:endParaRPr lang="nl-NL" dirty="0"/>
          </a:p>
        </p:txBody>
      </p:sp>
      <p:sp>
        <p:nvSpPr>
          <p:cNvPr id="17" name="Titel 1"/>
          <p:cNvSpPr>
            <a:spLocks noGrp="1"/>
          </p:cNvSpPr>
          <p:nvPr>
            <p:ph type="ctrTitle"/>
          </p:nvPr>
        </p:nvSpPr>
        <p:spPr>
          <a:xfrm>
            <a:off x="6553200" y="1885467"/>
            <a:ext cx="5004000" cy="233640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sp>
        <p:nvSpPr>
          <p:cNvPr id="18" name="Ondertitel 2"/>
          <p:cNvSpPr>
            <a:spLocks noGrp="1"/>
          </p:cNvSpPr>
          <p:nvPr>
            <p:ph type="subTitle" idx="1"/>
          </p:nvPr>
        </p:nvSpPr>
        <p:spPr>
          <a:xfrm>
            <a:off x="6553200" y="4218267"/>
            <a:ext cx="5004000" cy="1613786"/>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pic>
        <p:nvPicPr>
          <p:cNvPr id="19" name="Afbeelding 18">
            <a:extLst>
              <a:ext uri="{FF2B5EF4-FFF2-40B4-BE49-F238E27FC236}">
                <a16:creationId xmlns:a16="http://schemas.microsoft.com/office/drawing/2014/main" id="{5FF1452E-61D4-2248-8677-11F4BF81792A}"/>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21" name="Tijdelijke aanduiding voor afbeelding 22">
            <a:extLst>
              <a:ext uri="{FF2B5EF4-FFF2-40B4-BE49-F238E27FC236}">
                <a16:creationId xmlns:a16="http://schemas.microsoft.com/office/drawing/2014/main" id="{55BAFB1C-5D11-944A-96BB-FA74D8B08F85}"/>
              </a:ext>
            </a:extLst>
          </p:cNvPr>
          <p:cNvSpPr>
            <a:spLocks noGrp="1"/>
          </p:cNvSpPr>
          <p:nvPr>
            <p:ph type="pic" sz="quarter" idx="22"/>
          </p:nvPr>
        </p:nvSpPr>
        <p:spPr>
          <a:xfrm>
            <a:off x="0" y="0"/>
            <a:ext cx="6099175" cy="6858000"/>
          </a:xfrm>
          <a:custGeom>
            <a:avLst/>
            <a:gdLst>
              <a:gd name="connsiteX0" fmla="*/ 0 w 6099175"/>
              <a:gd name="connsiteY0" fmla="*/ 0 h 6858000"/>
              <a:gd name="connsiteX1" fmla="*/ 5782375 w 6099175"/>
              <a:gd name="connsiteY1" fmla="*/ 0 h 6858000"/>
              <a:gd name="connsiteX2" fmla="*/ 5782375 w 6099175"/>
              <a:gd name="connsiteY2" fmla="*/ 1278000 h 6858000"/>
              <a:gd name="connsiteX3" fmla="*/ 6099175 w 6099175"/>
              <a:gd name="connsiteY3" fmla="*/ 1278000 h 6858000"/>
              <a:gd name="connsiteX4" fmla="*/ 6099175 w 6099175"/>
              <a:gd name="connsiteY4" fmla="*/ 6858000 h 6858000"/>
              <a:gd name="connsiteX5" fmla="*/ 0 w 6099175"/>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9175" h="6858000">
                <a:moveTo>
                  <a:pt x="0" y="0"/>
                </a:moveTo>
                <a:lnTo>
                  <a:pt x="5782375" y="0"/>
                </a:lnTo>
                <a:lnTo>
                  <a:pt x="5782375" y="1278000"/>
                </a:lnTo>
                <a:lnTo>
                  <a:pt x="6099175" y="1278000"/>
                </a:lnTo>
                <a:lnTo>
                  <a:pt x="6099175" y="6858000"/>
                </a:lnTo>
                <a:lnTo>
                  <a:pt x="0" y="6858000"/>
                </a:lnTo>
                <a:close/>
              </a:path>
            </a:pathLst>
          </a:custGeom>
          <a:noFill/>
        </p:spPr>
        <p:txBody>
          <a:bodyPr wrap="square" lIns="612000" anchor="ctr" anchorCtr="0">
            <a:noAutofit/>
          </a:bodyPr>
          <a:lstStyle/>
          <a:p>
            <a:r>
              <a:rPr lang="nl-NL"/>
              <a:t>Klik op het pictogram als u een afbeelding wilt toevoegen</a:t>
            </a:r>
          </a:p>
        </p:txBody>
      </p:sp>
      <p:pic>
        <p:nvPicPr>
          <p:cNvPr id="20" name="Afbeelding 19"/>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3257493651"/>
      </p:ext>
    </p:extLst>
  </p:cSld>
  <p:clrMapOvr>
    <a:masterClrMapping/>
  </p:clrMapOvr>
</p:sldLayout>
</file>

<file path=ppt/slideLayouts/slideLayout41.xml><?xml version="1.0" encoding="utf-8"?>
<p:sldLayout xmlns:a="http://schemas.openxmlformats.org/drawingml/2006/main" xmlns:r="http://schemas.openxmlformats.org/officeDocument/2006/relationships" xmlns:p="http://schemas.openxmlformats.org/presentationml/2006/main" showMasterSp="0" preserve="1" userDrawn="1">
  <p:cSld name="Titeldia afbeelding horizontaal">
    <p:bg>
      <p:bgRef idx="1001">
        <a:schemeClr val="bg2"/>
      </p:bgRef>
    </p:bg>
    <p:spTree>
      <p:nvGrpSpPr>
        <p:cNvPr id="1" name=""/>
        <p:cNvGrpSpPr/>
        <p:nvPr/>
      </p:nvGrpSpPr>
      <p:grpSpPr>
        <a:xfrm>
          <a:off x="0" y="0"/>
          <a:ext cx="0" cy="0"/>
          <a:chOff x="0" y="0"/>
          <a:chExt cx="0" cy="0"/>
        </a:xfrm>
      </p:grpSpPr>
      <p:sp>
        <p:nvSpPr>
          <p:cNvPr id="2" name="Titel 1"/>
          <p:cNvSpPr>
            <a:spLocks noGrp="1"/>
          </p:cNvSpPr>
          <p:nvPr>
            <p:ph type="ctrTitle"/>
          </p:nvPr>
        </p:nvSpPr>
        <p:spPr>
          <a:xfrm>
            <a:off x="634682" y="3427412"/>
            <a:ext cx="10923906" cy="1726479"/>
          </a:xfrm>
        </p:spPr>
        <p:txBody>
          <a:bodyPr lIns="57600" tIns="90000" bIns="90000" anchor="b">
            <a:normAutofit/>
          </a:bodyPr>
          <a:lstStyle>
            <a:lvl1pPr algn="l">
              <a:defRPr sz="3600" b="0">
                <a:solidFill>
                  <a:schemeClr val="tx1"/>
                </a:solidFill>
              </a:defRPr>
            </a:lvl1pPr>
          </a:lstStyle>
          <a:p>
            <a:r>
              <a:rPr lang="nl-NL"/>
              <a:t>Klik om de stijl te bewerken</a:t>
            </a:r>
            <a:endParaRPr lang="nl-NL" dirty="0"/>
          </a:p>
        </p:txBody>
      </p:sp>
      <p:sp>
        <p:nvSpPr>
          <p:cNvPr id="3" name="Ondertitel 2"/>
          <p:cNvSpPr>
            <a:spLocks noGrp="1"/>
          </p:cNvSpPr>
          <p:nvPr>
            <p:ph type="subTitle" idx="1"/>
          </p:nvPr>
        </p:nvSpPr>
        <p:spPr>
          <a:xfrm>
            <a:off x="634682" y="5162400"/>
            <a:ext cx="10923906" cy="664319"/>
          </a:xfrm>
        </p:spPr>
        <p:txBody>
          <a:bodyPr lIns="7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7" name="Tijdelijke aanduiding voor tekst 16"/>
          <p:cNvSpPr>
            <a:spLocks noGrp="1"/>
          </p:cNvSpPr>
          <p:nvPr>
            <p:ph type="body" sz="quarter" idx="10" hasCustomPrompt="1"/>
          </p:nvPr>
        </p:nvSpPr>
        <p:spPr>
          <a:xfrm>
            <a:off x="633412" y="5829386"/>
            <a:ext cx="513873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7" name="Tijdelijke aanduiding voor datum 6"/>
          <p:cNvSpPr>
            <a:spLocks noGrp="1"/>
          </p:cNvSpPr>
          <p:nvPr>
            <p:ph type="dt" sz="half" idx="12"/>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3"/>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F2AC70C0-3F62-AD40-8225-7DFC4A386A7E}"/>
              </a:ext>
            </a:extLst>
          </p:cNvPr>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
        <p:nvSpPr>
          <p:cNvPr id="12" name="Tijdelijke aanduiding voor afbeelding 12">
            <a:extLst>
              <a:ext uri="{FF2B5EF4-FFF2-40B4-BE49-F238E27FC236}">
                <a16:creationId xmlns:a16="http://schemas.microsoft.com/office/drawing/2014/main" id="{E71B0B9D-1DF0-634C-BB24-80EFB4F29B18}"/>
              </a:ext>
            </a:extLst>
          </p:cNvPr>
          <p:cNvSpPr>
            <a:spLocks noGrp="1"/>
          </p:cNvSpPr>
          <p:nvPr>
            <p:ph type="pic" sz="quarter" idx="11"/>
          </p:nvPr>
        </p:nvSpPr>
        <p:spPr>
          <a:xfrm>
            <a:off x="0" y="-1"/>
            <a:ext cx="12192000" cy="3427413"/>
          </a:xfrm>
          <a:custGeom>
            <a:avLst/>
            <a:gdLst>
              <a:gd name="connsiteX0" fmla="*/ 5779200 w 12192000"/>
              <a:gd name="connsiteY0" fmla="*/ 1 h 3427413"/>
              <a:gd name="connsiteX1" fmla="*/ 5779200 w 12192000"/>
              <a:gd name="connsiteY1" fmla="*/ 1278001 h 3427413"/>
              <a:gd name="connsiteX2" fmla="*/ 6412800 w 12192000"/>
              <a:gd name="connsiteY2" fmla="*/ 1278001 h 3427413"/>
              <a:gd name="connsiteX3" fmla="*/ 6412800 w 12192000"/>
              <a:gd name="connsiteY3" fmla="*/ 1 h 3427413"/>
              <a:gd name="connsiteX4" fmla="*/ 0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5779200" y="1"/>
                </a:moveTo>
                <a:lnTo>
                  <a:pt x="5779200" y="1278001"/>
                </a:lnTo>
                <a:lnTo>
                  <a:pt x="6412800" y="1278001"/>
                </a:lnTo>
                <a:lnTo>
                  <a:pt x="6412800" y="1"/>
                </a:lnTo>
                <a:close/>
                <a:moveTo>
                  <a:pt x="0" y="0"/>
                </a:moveTo>
                <a:lnTo>
                  <a:pt x="12192000" y="0"/>
                </a:lnTo>
                <a:lnTo>
                  <a:pt x="12192000" y="3427413"/>
                </a:lnTo>
                <a:lnTo>
                  <a:pt x="0" y="3427413"/>
                </a:lnTo>
                <a:close/>
              </a:path>
            </a:pathLst>
          </a:custGeom>
          <a:noFill/>
        </p:spPr>
        <p:txBody>
          <a:bodyPr vert="horz" wrap="square" lIns="612000" tIns="45720" rIns="91440" bIns="45720" rtlCol="0" anchor="ctr" anchorCtr="0">
            <a:noAutofit/>
          </a:bodyPr>
          <a:lstStyle>
            <a:lvl1pPr>
              <a:defRPr lang="nl-NL" dirty="0"/>
            </a:lvl1pPr>
          </a:lstStyle>
          <a:p>
            <a:pPr lvl="0"/>
            <a:r>
              <a:rPr lang="nl-NL"/>
              <a:t>Klik op het pictogram als u een afbeelding wilt toevoegen</a:t>
            </a:r>
            <a:endParaRPr lang="nl-NL" dirty="0"/>
          </a:p>
        </p:txBody>
      </p:sp>
      <p:pic>
        <p:nvPicPr>
          <p:cNvPr id="14" name="Afbeelding 13"/>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3719347550"/>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1" orient="horz" pos="1185">
          <p15:clr>
            <a:srgbClr val="FBAE40"/>
          </p15:clr>
        </p15:guide>
        <p15:guide id="2" orient="horz" pos="2656">
          <p15:clr>
            <a:srgbClr val="FBAE40"/>
          </p15:clr>
        </p15:guide>
        <p15:guide id="3" pos="4044">
          <p15:clr>
            <a:srgbClr val="FBAE40"/>
          </p15:clr>
        </p15:guide>
        <p15:guide id="4" pos="3636">
          <p15:clr>
            <a:srgbClr val="FBAE40"/>
          </p15:clr>
        </p15:guide>
        <p15:guide id="5" orient="horz" pos="3135">
          <p15:clr>
            <a:srgbClr val="FBAE40"/>
          </p15:clr>
        </p15:guide>
      </p15:sldGuideLst>
    </p:ext>
  </p:extLst>
</p:sldLayout>
</file>

<file path=ppt/slideLayouts/slideLayout42.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8" name="Tijdelijke aanduiding voor datum 17"/>
          <p:cNvSpPr>
            <a:spLocks noGrp="1"/>
          </p:cNvSpPr>
          <p:nvPr>
            <p:ph type="dt" sz="half" idx="17"/>
          </p:nvPr>
        </p:nvSpPr>
        <p:spPr/>
        <p:txBody>
          <a:bodyPr/>
          <a:lstStyle/>
          <a:p>
            <a:endParaRPr lang="nl-NL" dirty="0"/>
          </a:p>
        </p:txBody>
      </p:sp>
      <p:sp>
        <p:nvSpPr>
          <p:cNvPr id="19" name="Tijdelijke aanduiding voor voettekst 18"/>
          <p:cNvSpPr>
            <a:spLocks noGrp="1"/>
          </p:cNvSpPr>
          <p:nvPr>
            <p:ph type="ftr" sz="quarter" idx="18"/>
          </p:nvPr>
        </p:nvSpPr>
        <p:spPr/>
        <p:txBody>
          <a:bodyPr/>
          <a:lstStyle/>
          <a:p>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pic>
        <p:nvPicPr>
          <p:cNvPr id="11" name="Afbeelding 10">
            <a:extLst>
              <a:ext uri="{FF2B5EF4-FFF2-40B4-BE49-F238E27FC236}">
                <a16:creationId xmlns:a16="http://schemas.microsoft.com/office/drawing/2014/main" id="{7DF6F61C-97D5-AA49-8399-84317D3394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5" name="Afbeelding 14"/>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1897375716"/>
      </p:ext>
    </p:extLst>
  </p:cSld>
  <p:clrMapOvr>
    <a:masterClrMapping/>
  </p:clrMapOvr>
</p:sldLayout>
</file>

<file path=ppt/slideLayouts/slideLayout43.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879600"/>
            <a:ext cx="10923588" cy="1547813"/>
          </a:xfrm>
        </p:spPr>
        <p:txBody>
          <a:bodyPr anchor="ctr" anchorCtr="0">
            <a:normAutofit/>
          </a:bodyPr>
          <a:lstStyle>
            <a:lvl1pPr>
              <a:defRPr sz="4800">
                <a:solidFill>
                  <a:schemeClr val="bg1"/>
                </a:solidFill>
              </a:defRPr>
            </a:lvl1pPr>
          </a:lstStyle>
          <a:p>
            <a:r>
              <a:rPr lang="nl-NL"/>
              <a:t>Klik om de stijl te bewerken</a:t>
            </a:r>
            <a:endParaRPr lang="nl-NL" dirty="0"/>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5" name="Tijdelijke aanduiding voor datum 14"/>
          <p:cNvSpPr>
            <a:spLocks noGrp="1"/>
          </p:cNvSpPr>
          <p:nvPr>
            <p:ph type="dt" sz="half" idx="14"/>
          </p:nvPr>
        </p:nvSpPr>
        <p:spPr/>
        <p:txBody>
          <a:bodyPr/>
          <a:lstStyle/>
          <a:p>
            <a:endParaRPr lang="nl-NL" dirty="0"/>
          </a:p>
        </p:txBody>
      </p:sp>
      <p:sp>
        <p:nvSpPr>
          <p:cNvPr id="16" name="Tijdelijke aanduiding voor voettekst 15"/>
          <p:cNvSpPr>
            <a:spLocks noGrp="1"/>
          </p:cNvSpPr>
          <p:nvPr>
            <p:ph type="ftr" sz="quarter" idx="15"/>
          </p:nvPr>
        </p:nvSpPr>
        <p:spPr/>
        <p:txBody>
          <a:bodyPr/>
          <a:lstStyle/>
          <a:p>
            <a:endParaRPr lang="nl-NL" dirty="0"/>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12" name="Afbeelding 11">
            <a:extLst>
              <a:ext uri="{FF2B5EF4-FFF2-40B4-BE49-F238E27FC236}">
                <a16:creationId xmlns:a16="http://schemas.microsoft.com/office/drawing/2014/main" id="{3E728E48-643E-544D-A813-C0BAB23F9F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3" name="Afbeelding 12"/>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0" y="0"/>
            <a:ext cx="12182610" cy="1681200"/>
          </a:xfrm>
          <a:prstGeom prst="rect">
            <a:avLst/>
          </a:prstGeom>
        </p:spPr>
      </p:pic>
    </p:spTree>
    <p:extLst>
      <p:ext uri="{BB962C8B-B14F-4D97-AF65-F5344CB8AC3E}">
        <p14:creationId xmlns:p14="http://schemas.microsoft.com/office/powerpoint/2010/main" val="2694610742"/>
      </p:ext>
    </p:extLst>
  </p:cSld>
  <p:clrMapOvr>
    <a:masterClrMapping/>
  </p:clrMapOvr>
</p:sldLayout>
</file>

<file path=ppt/slideLayouts/slideLayout44.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de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5" name="Tijdelijke aanduiding voor datum 4"/>
          <p:cNvSpPr>
            <a:spLocks noGrp="1"/>
          </p:cNvSpPr>
          <p:nvPr>
            <p:ph type="dt" sz="half" idx="20"/>
          </p:nvPr>
        </p:nvSpPr>
        <p:spPr/>
        <p:txBody>
          <a:bodyPr/>
          <a:lstStyle/>
          <a:p>
            <a:endParaRPr lang="nl-NL" dirty="0"/>
          </a:p>
        </p:txBody>
      </p:sp>
      <p:sp>
        <p:nvSpPr>
          <p:cNvPr id="9" name="Tijdelijke aanduiding voor voettekst 8"/>
          <p:cNvSpPr>
            <a:spLocks noGrp="1"/>
          </p:cNvSpPr>
          <p:nvPr>
            <p:ph type="ftr" sz="quarter" idx="21"/>
          </p:nvPr>
        </p:nvSpPr>
        <p:spPr/>
        <p:txBody>
          <a:bodyPr/>
          <a:lstStyle/>
          <a:p>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pic>
        <p:nvPicPr>
          <p:cNvPr id="21" name="Afbeelding 20">
            <a:extLst>
              <a:ext uri="{FF2B5EF4-FFF2-40B4-BE49-F238E27FC236}">
                <a16:creationId xmlns:a16="http://schemas.microsoft.com/office/drawing/2014/main" id="{AF260D0C-1E71-C54C-BC16-D1CBE1023D9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146490349"/>
      </p:ext>
    </p:extLst>
  </p:cSld>
  <p:clrMapOvr>
    <a:masterClrMapping/>
  </p:clrMapOvr>
  <p:extLst>
    <p:ext uri="{DCECCB84-F9BA-43D5-87BE-67443E8EF086}">
      <p15:sldGuideLst xmlns:p15="http://schemas.microsoft.com/office/powerpoint/2012/main"/>
    </p:ext>
  </p:extLst>
</p:sldLayout>
</file>

<file path=ppt/slideLayouts/slideLayout45.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Tekststijl van het model bewerken</a:t>
            </a:r>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de stijl te bewerken</a:t>
            </a:r>
            <a:endParaRPr lang="nl-NL" dirty="0"/>
          </a:p>
        </p:txBody>
      </p:sp>
      <p:sp>
        <p:nvSpPr>
          <p:cNvPr id="12" name="Tijdelijke aanduiding voor afbeelding 11">
            <a:extLst>
              <a:ext uri="{FF2B5EF4-FFF2-40B4-BE49-F238E27FC236}">
                <a16:creationId xmlns:a16="http://schemas.microsoft.com/office/drawing/2014/main" id="{65CDA938-34ED-EC47-B19D-D582D052909F}"/>
              </a:ext>
            </a:extLst>
          </p:cNvPr>
          <p:cNvSpPr>
            <a:spLocks noGrp="1"/>
          </p:cNvSpPr>
          <p:nvPr>
            <p:ph type="pic" sz="quarter" idx="10"/>
          </p:nvPr>
        </p:nvSpPr>
        <p:spPr>
          <a:xfrm>
            <a:off x="0" y="0"/>
            <a:ext cx="6098242" cy="6858000"/>
          </a:xfrm>
          <a:custGeom>
            <a:avLst/>
            <a:gdLst>
              <a:gd name="connsiteX0" fmla="*/ 0 w 6098242"/>
              <a:gd name="connsiteY0" fmla="*/ 0 h 6858000"/>
              <a:gd name="connsiteX1" fmla="*/ 5860200 w 6098242"/>
              <a:gd name="connsiteY1" fmla="*/ 0 h 6858000"/>
              <a:gd name="connsiteX2" fmla="*/ 5860200 w 6098242"/>
              <a:gd name="connsiteY2" fmla="*/ 712800 h 6858000"/>
              <a:gd name="connsiteX3" fmla="*/ 6098242 w 6098242"/>
              <a:gd name="connsiteY3" fmla="*/ 712800 h 6858000"/>
              <a:gd name="connsiteX4" fmla="*/ 6098242 w 6098242"/>
              <a:gd name="connsiteY4" fmla="*/ 6858000 h 6858000"/>
              <a:gd name="connsiteX5" fmla="*/ 0 w 609824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8242" h="6858000">
                <a:moveTo>
                  <a:pt x="0" y="0"/>
                </a:moveTo>
                <a:lnTo>
                  <a:pt x="5860200" y="0"/>
                </a:lnTo>
                <a:lnTo>
                  <a:pt x="5860200" y="712800"/>
                </a:lnTo>
                <a:lnTo>
                  <a:pt x="6098242" y="712800"/>
                </a:lnTo>
                <a:lnTo>
                  <a:pt x="6098242" y="6858000"/>
                </a:lnTo>
                <a:lnTo>
                  <a:pt x="0" y="6858000"/>
                </a:lnTo>
                <a:close/>
              </a:path>
            </a:pathLst>
          </a:custGeom>
          <a:no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0" name="Afbeelding 9">
            <a:extLst>
              <a:ext uri="{FF2B5EF4-FFF2-40B4-BE49-F238E27FC236}">
                <a16:creationId xmlns:a16="http://schemas.microsoft.com/office/drawing/2014/main" id="{CC44ED47-A238-2D42-9C79-E60FB98206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45954548"/>
      </p:ext>
    </p:extLst>
  </p:cSld>
  <p:clrMapOvr>
    <a:masterClrMapping/>
  </p:clrMapOvr>
</p:sldLayout>
</file>

<file path=ppt/slideLayouts/slideLayout46.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sp>
        <p:nvSpPr>
          <p:cNvPr id="10" name="Tijdelijke aanduiding voor datum 9"/>
          <p:cNvSpPr>
            <a:spLocks noGrp="1"/>
          </p:cNvSpPr>
          <p:nvPr>
            <p:ph type="dt" sz="half" idx="14"/>
          </p:nvPr>
        </p:nvSpPr>
        <p:spPr/>
        <p:txBody>
          <a:bodyPr/>
          <a:lstStyle/>
          <a:p>
            <a:endParaRPr lang="nl-NL" dirty="0"/>
          </a:p>
        </p:txBody>
      </p:sp>
      <p:sp>
        <p:nvSpPr>
          <p:cNvPr id="12" name="Tijdelijke aanduiding voor voettekst 11"/>
          <p:cNvSpPr>
            <a:spLocks noGrp="1"/>
          </p:cNvSpPr>
          <p:nvPr>
            <p:ph type="ftr" sz="quarter" idx="15"/>
          </p:nvPr>
        </p:nvSpPr>
        <p:spPr/>
        <p:txBody>
          <a:bodyPr/>
          <a:lstStyle/>
          <a:p>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5FCF7695-4593-1943-B84E-F8C54CACBE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102253279"/>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47.xml><?xml version="1.0" encoding="utf-8"?>
<p:sldLayout xmlns:a="http://schemas.openxmlformats.org/drawingml/2006/main" xmlns:r="http://schemas.openxmlformats.org/officeDocument/2006/relationships" xmlns:p="http://schemas.openxmlformats.org/presentationml/2006/main" preserve="1" userDrawn="1">
  <p:cSld name="Twee objecten">
    <p:spTree>
      <p:nvGrpSpPr>
        <p:cNvPr id="1" name=""/>
        <p:cNvGrpSpPr/>
        <p:nvPr/>
      </p:nvGrpSpPr>
      <p:grpSpPr>
        <a:xfrm>
          <a:off x="0" y="0"/>
          <a:ext cx="0" cy="0"/>
          <a:chOff x="0" y="0"/>
          <a:chExt cx="0" cy="0"/>
        </a:xfrm>
      </p:grpSpPr>
      <p:sp>
        <p:nvSpPr>
          <p:cNvPr id="3" name="Tijdelijke aanduiding voor inhoud 2"/>
          <p:cNvSpPr>
            <a:spLocks noGrp="1"/>
          </p:cNvSpPr>
          <p:nvPr>
            <p:ph sz="half" idx="1"/>
          </p:nvPr>
        </p:nvSpPr>
        <p:spPr>
          <a:xfrm>
            <a:off x="635000" y="2276475"/>
            <a:ext cx="5226050" cy="3944938"/>
          </a:xfrm>
        </p:spPr>
        <p:txBody>
          <a:bodyPr/>
          <a:lstStyle/>
          <a:p>
            <a:pPr lvl="0"/>
            <a:r>
              <a:rPr lang="nl-NL"/>
              <a:t>Tekststijl van het model bewerken</a:t>
            </a:r>
          </a:p>
        </p:txBody>
      </p:sp>
      <p:sp>
        <p:nvSpPr>
          <p:cNvPr id="4" name="Tijdelijke aanduiding voor inhoud 3"/>
          <p:cNvSpPr>
            <a:spLocks noGrp="1"/>
          </p:cNvSpPr>
          <p:nvPr>
            <p:ph sz="half" idx="2"/>
          </p:nvPr>
        </p:nvSpPr>
        <p:spPr>
          <a:xfrm>
            <a:off x="6553199" y="2276475"/>
            <a:ext cx="5004000" cy="3944938"/>
          </a:xfrm>
        </p:spPr>
        <p:txBody>
          <a:bodyPr/>
          <a:lstStyle/>
          <a:p>
            <a:pPr lvl="0"/>
            <a:r>
              <a:rPr lang="nl-NL"/>
              <a:t>Tekststijl van het model bewerken</a:t>
            </a:r>
          </a:p>
        </p:txBody>
      </p:sp>
      <p:sp>
        <p:nvSpPr>
          <p:cNvPr id="2" name="Titel 1"/>
          <p:cNvSpPr>
            <a:spLocks noGrp="1"/>
          </p:cNvSpPr>
          <p:nvPr>
            <p:ph type="title"/>
          </p:nvPr>
        </p:nvSpPr>
        <p:spPr/>
        <p:txBody>
          <a:bodyPr/>
          <a:lstStyle/>
          <a:p>
            <a:r>
              <a:rPr lang="nl-NL"/>
              <a:t>Klik om de stijl te bewerken</a:t>
            </a:r>
          </a:p>
        </p:txBody>
      </p:sp>
      <p:sp>
        <p:nvSpPr>
          <p:cNvPr id="14" name="Tijdelijke aanduiding voor datum 13"/>
          <p:cNvSpPr>
            <a:spLocks noGrp="1"/>
          </p:cNvSpPr>
          <p:nvPr>
            <p:ph type="dt" sz="half" idx="10"/>
          </p:nvPr>
        </p:nvSpPr>
        <p:spPr/>
        <p:txBody>
          <a:bodyPr/>
          <a:lstStyle/>
          <a:p>
            <a:endParaRPr lang="nl-NL" dirty="0"/>
          </a:p>
        </p:txBody>
      </p:sp>
      <p:sp>
        <p:nvSpPr>
          <p:cNvPr id="15" name="Tijdelijke aanduiding voor voettekst 14"/>
          <p:cNvSpPr>
            <a:spLocks noGrp="1"/>
          </p:cNvSpPr>
          <p:nvPr>
            <p:ph type="ftr" sz="quarter" idx="11"/>
          </p:nvPr>
        </p:nvSpPr>
        <p:spPr/>
        <p:txBody>
          <a:bodyPr/>
          <a:lstStyle/>
          <a:p>
            <a:endParaRPr lang="nl-NL" dirty="0"/>
          </a:p>
        </p:txBody>
      </p:sp>
      <p:sp>
        <p:nvSpPr>
          <p:cNvPr id="16" name="Tijdelijke aanduiding voor dianummer 15"/>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707026352"/>
      </p:ext>
    </p:extLst>
  </p:cSld>
  <p:clrMapOvr>
    <a:masterClrMapping/>
  </p:clrMapOvr>
  <p:extLst>
    <p:ext uri="{DCECCB84-F9BA-43D5-87BE-67443E8EF086}">
      <p15:sldGuideLst xmlns:p15="http://schemas.microsoft.com/office/powerpoint/2012/main"/>
    </p:ext>
  </p:extLst>
</p:sldLayout>
</file>

<file path=ppt/slideLayouts/slideLayout48.xml><?xml version="1.0" encoding="utf-8"?>
<p:sldLayout xmlns:a="http://schemas.openxmlformats.org/drawingml/2006/main" xmlns:r="http://schemas.openxmlformats.org/officeDocument/2006/relationships" xmlns:p="http://schemas.openxmlformats.org/presentationml/2006/main" preserve="1" userDrawn="1">
  <p:cSld name="Vergelijking">
    <p:spTree>
      <p:nvGrpSpPr>
        <p:cNvPr id="1" name=""/>
        <p:cNvGrpSpPr/>
        <p:nvPr/>
      </p:nvGrpSpPr>
      <p:grpSpPr>
        <a:xfrm>
          <a:off x="0" y="0"/>
          <a:ext cx="0" cy="0"/>
          <a:chOff x="0" y="0"/>
          <a:chExt cx="0" cy="0"/>
        </a:xfrm>
      </p:grpSpPr>
      <p:sp>
        <p:nvSpPr>
          <p:cNvPr id="3" name="Tijdelijke aanduiding voor tekst 2"/>
          <p:cNvSpPr>
            <a:spLocks noGrp="1"/>
          </p:cNvSpPr>
          <p:nvPr>
            <p:ph type="body" idx="1"/>
          </p:nvPr>
        </p:nvSpPr>
        <p:spPr>
          <a:xfrm>
            <a:off x="635001" y="2306037"/>
            <a:ext cx="5004000" cy="648000"/>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4" name="Tijdelijke aanduiding voor inhoud 3"/>
          <p:cNvSpPr>
            <a:spLocks noGrp="1"/>
          </p:cNvSpPr>
          <p:nvPr>
            <p:ph sz="half" idx="2"/>
          </p:nvPr>
        </p:nvSpPr>
        <p:spPr>
          <a:xfrm>
            <a:off x="635001" y="2953738"/>
            <a:ext cx="5004000" cy="3267676"/>
          </a:xfrm>
          <a:noFill/>
        </p:spPr>
        <p:txBody>
          <a:bodyPr lIns="180000" tIns="180000" rIns="180000" bIns="72000"/>
          <a:lstStyle/>
          <a:p>
            <a:pPr lvl="0"/>
            <a:r>
              <a:rPr lang="nl-NL"/>
              <a:t>Tekststijl van het model bewerken</a:t>
            </a:r>
          </a:p>
        </p:txBody>
      </p:sp>
      <p:sp>
        <p:nvSpPr>
          <p:cNvPr id="5" name="Tijdelijke aanduiding voor tekst 4"/>
          <p:cNvSpPr>
            <a:spLocks noGrp="1"/>
          </p:cNvSpPr>
          <p:nvPr>
            <p:ph type="body" sz="quarter" idx="3"/>
          </p:nvPr>
        </p:nvSpPr>
        <p:spPr>
          <a:xfrm>
            <a:off x="6553200" y="2306037"/>
            <a:ext cx="5004000" cy="647228"/>
          </a:xfrm>
          <a:noFill/>
        </p:spPr>
        <p:txBody>
          <a:bodyPr lIns="180000" tIns="180000" rIns="180000" bIns="72000" anchor="b">
            <a:noAutofit/>
          </a:bodyPr>
          <a:lstStyle>
            <a:lvl1pPr marL="0" indent="0">
              <a:buNone/>
              <a:defRPr sz="1800" b="1" cap="all" baseline="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nl-NL"/>
              <a:t>Tekststijl van het model bewerken</a:t>
            </a:r>
          </a:p>
        </p:txBody>
      </p:sp>
      <p:sp>
        <p:nvSpPr>
          <p:cNvPr id="6" name="Tijdelijke aanduiding voor inhoud 5"/>
          <p:cNvSpPr>
            <a:spLocks noGrp="1"/>
          </p:cNvSpPr>
          <p:nvPr>
            <p:ph sz="quarter" idx="4"/>
          </p:nvPr>
        </p:nvSpPr>
        <p:spPr>
          <a:xfrm>
            <a:off x="6553200" y="2953738"/>
            <a:ext cx="5005388" cy="3267676"/>
          </a:xfrm>
          <a:noFill/>
        </p:spPr>
        <p:txBody>
          <a:bodyPr lIns="180000" tIns="180000" rIns="180000" bIns="72000"/>
          <a:lstStyle/>
          <a:p>
            <a:pPr lvl="0"/>
            <a:r>
              <a:rPr lang="nl-NL"/>
              <a:t>Tekststijl van het model bewerken</a:t>
            </a:r>
          </a:p>
        </p:txBody>
      </p:sp>
      <p:sp>
        <p:nvSpPr>
          <p:cNvPr id="10" name="Titel 9"/>
          <p:cNvSpPr>
            <a:spLocks noGrp="1"/>
          </p:cNvSpPr>
          <p:nvPr>
            <p:ph type="title"/>
          </p:nvPr>
        </p:nvSpPr>
        <p:spPr/>
        <p:txBody>
          <a:bodyPr/>
          <a:lstStyle/>
          <a:p>
            <a:r>
              <a:rPr lang="nl-NL"/>
              <a:t>Klik om de stijl te bewerken</a:t>
            </a:r>
            <a:endParaRPr lang="nl-NL" dirty="0"/>
          </a:p>
        </p:txBody>
      </p:sp>
      <p:sp>
        <p:nvSpPr>
          <p:cNvPr id="16" name="Tijdelijke aanduiding voor datum 15"/>
          <p:cNvSpPr>
            <a:spLocks noGrp="1"/>
          </p:cNvSpPr>
          <p:nvPr>
            <p:ph type="dt" sz="half" idx="10"/>
          </p:nvPr>
        </p:nvSpPr>
        <p:spPr/>
        <p:txBody>
          <a:bodyPr/>
          <a:lstStyle/>
          <a:p>
            <a:endParaRPr lang="nl-NL" dirty="0"/>
          </a:p>
        </p:txBody>
      </p:sp>
      <p:sp>
        <p:nvSpPr>
          <p:cNvPr id="17" name="Tijdelijke aanduiding voor voettekst 16"/>
          <p:cNvSpPr>
            <a:spLocks noGrp="1"/>
          </p:cNvSpPr>
          <p:nvPr>
            <p:ph type="ftr" sz="quarter" idx="11"/>
          </p:nvPr>
        </p:nvSpPr>
        <p:spPr/>
        <p:txBody>
          <a:bodyPr/>
          <a:lstStyle/>
          <a:p>
            <a:endParaRPr lang="nl-NL" dirty="0"/>
          </a:p>
        </p:txBody>
      </p:sp>
      <p:sp>
        <p:nvSpPr>
          <p:cNvPr id="18" name="Tijdelijke aanduiding voor dianummer 1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3444237"/>
      </p:ext>
    </p:extLst>
  </p:cSld>
  <p:clrMapOvr>
    <a:masterClrMapping/>
  </p:clrMapOvr>
  <p:extLst>
    <p:ext uri="{DCECCB84-F9BA-43D5-87BE-67443E8EF086}">
      <p15:sldGuideLst xmlns:p15="http://schemas.microsoft.com/office/powerpoint/2012/main">
        <p15:guide id="1" pos="3988">
          <p15:clr>
            <a:srgbClr val="FBAE40"/>
          </p15:clr>
        </p15:guide>
        <p15:guide id="2" pos="3693">
          <p15:clr>
            <a:srgbClr val="FBAE40"/>
          </p15:clr>
        </p15:guide>
        <p15:guide id="3" orient="horz" pos="1661">
          <p15:clr>
            <a:srgbClr val="FBAE40"/>
          </p15:clr>
        </p15:guide>
      </p15:sldGuideLst>
    </p:ext>
  </p:extLst>
</p:sldLayout>
</file>

<file path=ppt/slideLayouts/slideLayout49.xml><?xml version="1.0" encoding="utf-8"?>
<p:sldLayout xmlns:a="http://schemas.openxmlformats.org/drawingml/2006/main" xmlns:r="http://schemas.openxmlformats.org/officeDocument/2006/relationships" xmlns:p="http://schemas.openxmlformats.org/presentationml/2006/main" type="titleOnly" preserve="1">
  <p:cSld name="Alleen titel">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nl-NL"/>
              <a:t>Klik om de stijl te bewerken</a:t>
            </a:r>
            <a:endParaRPr lang="nl-NL" dirty="0"/>
          </a:p>
        </p:txBody>
      </p:sp>
      <p:sp>
        <p:nvSpPr>
          <p:cNvPr id="12" name="Tijdelijke aanduiding voor datum 11"/>
          <p:cNvSpPr>
            <a:spLocks noGrp="1"/>
          </p:cNvSpPr>
          <p:nvPr>
            <p:ph type="dt" sz="half" idx="10"/>
          </p:nvPr>
        </p:nvSpPr>
        <p:spPr/>
        <p:txBody>
          <a:bodyPr/>
          <a:lstStyle/>
          <a:p>
            <a:endParaRPr lang="nl-NL" dirty="0"/>
          </a:p>
        </p:txBody>
      </p:sp>
      <p:sp>
        <p:nvSpPr>
          <p:cNvPr id="13" name="Tijdelijke aanduiding voor voettekst 12"/>
          <p:cNvSpPr>
            <a:spLocks noGrp="1"/>
          </p:cNvSpPr>
          <p:nvPr>
            <p:ph type="ftr" sz="quarter" idx="11"/>
          </p:nvPr>
        </p:nvSpPr>
        <p:spPr/>
        <p:txBody>
          <a:bodyPr/>
          <a:lstStyle/>
          <a:p>
            <a:endParaRPr lang="nl-NL" dirty="0"/>
          </a:p>
        </p:txBody>
      </p:sp>
      <p:sp>
        <p:nvSpPr>
          <p:cNvPr id="14" name="Tijdelijke aanduiding voor dianummer 13"/>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2949464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iteldia verticaal">
    <p:spTree>
      <p:nvGrpSpPr>
        <p:cNvPr id="1" name=""/>
        <p:cNvGrpSpPr/>
        <p:nvPr/>
      </p:nvGrpSpPr>
      <p:grpSpPr>
        <a:xfrm>
          <a:off x="0" y="0"/>
          <a:ext cx="0" cy="0"/>
          <a:chOff x="0" y="0"/>
          <a:chExt cx="0" cy="0"/>
        </a:xfrm>
      </p:grpSpPr>
      <p:sp>
        <p:nvSpPr>
          <p:cNvPr id="13" name="Rechthoek 12"/>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pic>
        <p:nvPicPr>
          <p:cNvPr id="14" name="Afbeelding 13"/>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8" name="Tijdelijke aanduiding voor datum 17"/>
          <p:cNvSpPr>
            <a:spLocks noGrp="1"/>
          </p:cNvSpPr>
          <p:nvPr>
            <p:ph type="dt" sz="half" idx="17"/>
          </p:nvPr>
        </p:nvSpPr>
        <p:spPr/>
        <p:txBody>
          <a:bodyPr/>
          <a:lstStyle/>
          <a:p>
            <a:endParaRPr lang="nl-NL" dirty="0"/>
          </a:p>
        </p:txBody>
      </p:sp>
      <p:sp>
        <p:nvSpPr>
          <p:cNvPr id="19" name="Tijdelijke aanduiding voor voettekst 18"/>
          <p:cNvSpPr>
            <a:spLocks noGrp="1"/>
          </p:cNvSpPr>
          <p:nvPr>
            <p:ph type="ftr" sz="quarter" idx="18"/>
          </p:nvPr>
        </p:nvSpPr>
        <p:spPr/>
        <p:txBody>
          <a:bodyPr/>
          <a:lstStyle/>
          <a:p>
            <a:endParaRPr lang="nl-NL" dirty="0"/>
          </a:p>
        </p:txBody>
      </p:sp>
      <p:sp>
        <p:nvSpPr>
          <p:cNvPr id="20" name="Tijdelijke aanduiding voor dianummer 19"/>
          <p:cNvSpPr>
            <a:spLocks noGrp="1"/>
          </p:cNvSpPr>
          <p:nvPr>
            <p:ph type="sldNum" sz="quarter" idx="19"/>
          </p:nvPr>
        </p:nvSpPr>
        <p:spPr/>
        <p:txBody>
          <a:bodyPr/>
          <a:lstStyle/>
          <a:p>
            <a:fld id="{10A0A6AF-03C5-477E-939A-E28F7E7F05EA}" type="slidenum">
              <a:rPr lang="nl-NL" smtClean="0"/>
              <a:pPr/>
              <a:t>‹nr.›</a:t>
            </a:fld>
            <a:endParaRPr lang="nl-NL" dirty="0"/>
          </a:p>
        </p:txBody>
      </p:sp>
      <p:sp>
        <p:nvSpPr>
          <p:cNvPr id="24" name="Ondertitel 2"/>
          <p:cNvSpPr>
            <a:spLocks noGrp="1"/>
          </p:cNvSpPr>
          <p:nvPr>
            <p:ph type="subTitle" idx="1"/>
          </p:nvPr>
        </p:nvSpPr>
        <p:spPr>
          <a:xfrm>
            <a:off x="6556176" y="3427413"/>
            <a:ext cx="5004000" cy="2404640"/>
          </a:xfrm>
        </p:spPr>
        <p:txBody>
          <a:bodyPr lIns="104400" tIns="90000" rIns="90000" bIns="46800"/>
          <a:lstStyle>
            <a:lvl1pPr marL="0" indent="0" algn="l">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25" name="Tijdelijke aanduiding voor tekst 16"/>
          <p:cNvSpPr>
            <a:spLocks noGrp="1"/>
          </p:cNvSpPr>
          <p:nvPr>
            <p:ph type="body" sz="quarter" idx="21" hasCustomPrompt="1"/>
          </p:nvPr>
        </p:nvSpPr>
        <p:spPr>
          <a:xfrm>
            <a:off x="6553200" y="5832053"/>
            <a:ext cx="5004000" cy="389360"/>
          </a:xfrm>
        </p:spPr>
        <p:txBody>
          <a:bodyPr lIns="118800" anchor="b" anchorCtr="0">
            <a:noAutofit/>
          </a:bodyPr>
          <a:lstStyle>
            <a:lvl1pPr marL="0" indent="0">
              <a:buNone/>
              <a:defRPr sz="1600">
                <a:solidFill>
                  <a:schemeClr val="bg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sp>
        <p:nvSpPr>
          <p:cNvPr id="21" name="Titel 1"/>
          <p:cNvSpPr>
            <a:spLocks noGrp="1"/>
          </p:cNvSpPr>
          <p:nvPr>
            <p:ph type="ctrTitle"/>
          </p:nvPr>
        </p:nvSpPr>
        <p:spPr>
          <a:xfrm>
            <a:off x="6554588" y="2024063"/>
            <a:ext cx="5004000" cy="1403350"/>
          </a:xfrm>
        </p:spPr>
        <p:txBody>
          <a:bodyPr tIns="90000" bIns="90000" anchor="b">
            <a:normAutofit/>
          </a:bodyPr>
          <a:lstStyle>
            <a:lvl1pPr algn="l">
              <a:defRPr sz="3600">
                <a:solidFill>
                  <a:schemeClr val="bg1"/>
                </a:solidFill>
              </a:defRPr>
            </a:lvl1pPr>
          </a:lstStyle>
          <a:p>
            <a:r>
              <a:rPr lang="nl-NL"/>
              <a:t>Klik om de stijl te bewerken</a:t>
            </a:r>
            <a:endParaRPr lang="nl-NL" dirty="0"/>
          </a:p>
        </p:txBody>
      </p:sp>
      <p:pic>
        <p:nvPicPr>
          <p:cNvPr id="11" name="Afbeelding 10">
            <a:extLst>
              <a:ext uri="{FF2B5EF4-FFF2-40B4-BE49-F238E27FC236}">
                <a16:creationId xmlns:a16="http://schemas.microsoft.com/office/drawing/2014/main" id="{7DF6F61C-97D5-AA49-8399-84317D3394E2}"/>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2" name="Afbeelding 11"/>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1065973641"/>
      </p:ext>
    </p:extLst>
  </p:cSld>
  <p:clrMapOvr>
    <a:masterClrMapping/>
  </p:clrMapOvr>
</p:sldLayout>
</file>

<file path=ppt/slideLayouts/slideLayout50.xml><?xml version="1.0" encoding="utf-8"?>
<p:sldLayout xmlns:a="http://schemas.openxmlformats.org/drawingml/2006/main" xmlns:r="http://schemas.openxmlformats.org/officeDocument/2006/relationships" xmlns:p="http://schemas.openxmlformats.org/presentationml/2006/main" type="blank" preserve="1">
  <p:cSld name="Leeg">
    <p:spTree>
      <p:nvGrpSpPr>
        <p:cNvPr id="1" name=""/>
        <p:cNvGrpSpPr/>
        <p:nvPr/>
      </p:nvGrpSpPr>
      <p:grpSpPr>
        <a:xfrm>
          <a:off x="0" y="0"/>
          <a:ext cx="0" cy="0"/>
          <a:chOff x="0" y="0"/>
          <a:chExt cx="0" cy="0"/>
        </a:xfrm>
      </p:grpSpPr>
      <p:sp>
        <p:nvSpPr>
          <p:cNvPr id="11" name="Tijdelijke aanduiding voor datum 10"/>
          <p:cNvSpPr>
            <a:spLocks noGrp="1"/>
          </p:cNvSpPr>
          <p:nvPr>
            <p:ph type="dt" sz="half" idx="10"/>
          </p:nvPr>
        </p:nvSpPr>
        <p:spPr/>
        <p:txBody>
          <a:bodyPr/>
          <a:lstStyle/>
          <a:p>
            <a:endParaRPr lang="nl-NL" dirty="0"/>
          </a:p>
        </p:txBody>
      </p:sp>
      <p:sp>
        <p:nvSpPr>
          <p:cNvPr id="12" name="Tijdelijke aanduiding voor voettekst 11"/>
          <p:cNvSpPr>
            <a:spLocks noGrp="1"/>
          </p:cNvSpPr>
          <p:nvPr>
            <p:ph type="ftr" sz="quarter" idx="11"/>
          </p:nvPr>
        </p:nvSpPr>
        <p:spPr/>
        <p:txBody>
          <a:bodyPr/>
          <a:lstStyle/>
          <a:p>
            <a:endParaRPr lang="nl-NL" dirty="0"/>
          </a:p>
        </p:txBody>
      </p:sp>
      <p:sp>
        <p:nvSpPr>
          <p:cNvPr id="13" name="Tijdelijke aanduiding voor dianummer 12"/>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649635084"/>
      </p:ext>
    </p:extLst>
  </p:cSld>
  <p:clrMapOvr>
    <a:masterClrMapping/>
  </p:clrMapOvr>
</p:sldLayout>
</file>

<file path=ppt/slideLayouts/slideLayout51.xml><?xml version="1.0" encoding="utf-8"?>
<p:sldLayout xmlns:a="http://schemas.openxmlformats.org/drawingml/2006/main" xmlns:r="http://schemas.openxmlformats.org/officeDocument/2006/relationships" xmlns:p="http://schemas.openxmlformats.org/presentationml/2006/main" preserve="1" userDrawn="1">
  <p:cSld name="Inhoud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3999"/>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10" name="Tijdelijke aanduiding voor inhoud 9"/>
          <p:cNvSpPr>
            <a:spLocks noGrp="1"/>
          </p:cNvSpPr>
          <p:nvPr>
            <p:ph sz="quarter" idx="13"/>
          </p:nvPr>
        </p:nvSpPr>
        <p:spPr>
          <a:xfrm>
            <a:off x="6554588" y="1052513"/>
            <a:ext cx="5004000" cy="5168900"/>
          </a:xfrm>
        </p:spPr>
        <p:txBody>
          <a:bodyPr/>
          <a:lstStyle/>
          <a:p>
            <a:pPr lvl="0"/>
            <a:r>
              <a:rPr lang="nl-NL"/>
              <a:t>Tekststijl van het model bewerken</a:t>
            </a:r>
          </a:p>
        </p:txBody>
      </p:sp>
      <p:sp>
        <p:nvSpPr>
          <p:cNvPr id="3" name="Titel 2"/>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00335691"/>
      </p:ext>
    </p:extLst>
  </p:cSld>
  <p:clrMapOvr>
    <a:masterClrMapping/>
  </p:clrMapOvr>
</p:sldLayout>
</file>

<file path=ppt/slideLayouts/slideLayout52.xml><?xml version="1.0" encoding="utf-8"?>
<p:sldLayout xmlns:a="http://schemas.openxmlformats.org/drawingml/2006/main" xmlns:r="http://schemas.openxmlformats.org/officeDocument/2006/relationships" xmlns:p="http://schemas.openxmlformats.org/presentationml/2006/main" preserve="1" userDrawn="1">
  <p:cSld name="Grote tekst A">
    <p:bg>
      <p:bgRef idx="1001">
        <a:schemeClr val="bg2"/>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1"/>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5"/>
            <a:ext cx="5461000" cy="1144098"/>
          </a:xfrm>
        </p:spPr>
        <p:txBody>
          <a:bodyPr lIns="162000" tIns="90000" rIns="90000">
            <a:normAutofit/>
          </a:bodyPr>
          <a:lstStyle>
            <a:lvl1pPr marL="0" indent="0" algn="l">
              <a:buNone/>
              <a:defRPr sz="2400">
                <a:solidFill>
                  <a:schemeClr val="tx2"/>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9" name="Tijdelijke aanduiding voor datum 8"/>
          <p:cNvSpPr>
            <a:spLocks noGrp="1"/>
          </p:cNvSpPr>
          <p:nvPr>
            <p:ph type="dt" sz="half" idx="10"/>
          </p:nvPr>
        </p:nvSpPr>
        <p:spPr/>
        <p:txBody>
          <a:bodyPr/>
          <a:lstStyle>
            <a:lvl1pPr>
              <a:defRPr>
                <a:solidFill>
                  <a:schemeClr val="tx2"/>
                </a:solidFill>
              </a:defRPr>
            </a:lvl1pPr>
          </a:lstStyle>
          <a:p>
            <a:endParaRPr lang="nl-NL" dirty="0"/>
          </a:p>
        </p:txBody>
      </p:sp>
      <p:sp>
        <p:nvSpPr>
          <p:cNvPr id="10" name="Tijdelijke aanduiding voor voettekst 9"/>
          <p:cNvSpPr>
            <a:spLocks noGrp="1"/>
          </p:cNvSpPr>
          <p:nvPr>
            <p:ph type="ftr" sz="quarter" idx="11"/>
          </p:nvPr>
        </p:nvSpPr>
        <p:spPr/>
        <p:txBody>
          <a:bodyPr/>
          <a:lstStyle>
            <a:lvl1pPr>
              <a:defRPr>
                <a:solidFill>
                  <a:schemeClr val="tx2"/>
                </a:solidFill>
              </a:defRPr>
            </a:lvl1pPr>
          </a:lstStyle>
          <a:p>
            <a:endParaRPr lang="nl-NL" dirty="0"/>
          </a:p>
        </p:txBody>
      </p:sp>
      <p:sp>
        <p:nvSpPr>
          <p:cNvPr id="11" name="Tijdelijke aanduiding voor dianummer 10"/>
          <p:cNvSpPr>
            <a:spLocks noGrp="1"/>
          </p:cNvSpPr>
          <p:nvPr>
            <p:ph type="sldNum" sz="quarter" idx="12"/>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16943549"/>
      </p:ext>
    </p:extLst>
  </p:cSld>
  <p:clrMapOvr>
    <a:overrideClrMapping bg1="dk1" tx1="lt1" bg2="dk2" tx2="lt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53.xml><?xml version="1.0" encoding="utf-8"?>
<p:sldLayout xmlns:a="http://schemas.openxmlformats.org/drawingml/2006/main" xmlns:r="http://schemas.openxmlformats.org/officeDocument/2006/relationships" xmlns:p="http://schemas.openxmlformats.org/presentationml/2006/main" preserve="1" userDrawn="1">
  <p:cSld name="Grote tekst B">
    <p:bg>
      <p:bgRef idx="1001">
        <a:schemeClr val="bg1"/>
      </p:bgRef>
    </p:bg>
    <p:spTree>
      <p:nvGrpSpPr>
        <p:cNvPr id="1" name=""/>
        <p:cNvGrpSpPr/>
        <p:nvPr/>
      </p:nvGrpSpPr>
      <p:grpSpPr>
        <a:xfrm>
          <a:off x="0" y="0"/>
          <a:ext cx="0" cy="0"/>
          <a:chOff x="0" y="0"/>
          <a:chExt cx="0" cy="0"/>
        </a:xfrm>
      </p:grpSpPr>
      <p:sp>
        <p:nvSpPr>
          <p:cNvPr id="20" name="Titel 1"/>
          <p:cNvSpPr>
            <a:spLocks noGrp="1"/>
          </p:cNvSpPr>
          <p:nvPr>
            <p:ph type="title"/>
          </p:nvPr>
        </p:nvSpPr>
        <p:spPr>
          <a:xfrm>
            <a:off x="635000" y="1052514"/>
            <a:ext cx="10923588" cy="4024800"/>
          </a:xfrm>
        </p:spPr>
        <p:txBody>
          <a:bodyPr anchor="b" anchorCtr="0">
            <a:normAutofit/>
          </a:bodyPr>
          <a:lstStyle>
            <a:lvl1pPr algn="l">
              <a:defRPr sz="8000" b="0">
                <a:solidFill>
                  <a:schemeClr val="tx2"/>
                </a:solidFill>
              </a:defRPr>
            </a:lvl1pPr>
          </a:lstStyle>
          <a:p>
            <a:r>
              <a:rPr lang="nl-NL"/>
              <a:t>Klik om de stijl te bewerken</a:t>
            </a:r>
            <a:endParaRPr lang="nl-NL" dirty="0"/>
          </a:p>
        </p:txBody>
      </p:sp>
      <p:sp>
        <p:nvSpPr>
          <p:cNvPr id="4" name="Ondertitel 2"/>
          <p:cNvSpPr>
            <a:spLocks noGrp="1"/>
          </p:cNvSpPr>
          <p:nvPr>
            <p:ph type="subTitle" idx="1"/>
          </p:nvPr>
        </p:nvSpPr>
        <p:spPr>
          <a:xfrm>
            <a:off x="635000" y="5077314"/>
            <a:ext cx="5461000" cy="1144099"/>
          </a:xfrm>
        </p:spPr>
        <p:txBody>
          <a:bodyPr lIns="162000" tIns="90000">
            <a:normAutofit/>
          </a:bodyPr>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6" name="Tijdelijke aanduiding voor datum 5"/>
          <p:cNvSpPr>
            <a:spLocks noGrp="1"/>
          </p:cNvSpPr>
          <p:nvPr>
            <p:ph type="dt" sz="half" idx="10"/>
          </p:nvPr>
        </p:nvSpPr>
        <p:spPr/>
        <p:txBody>
          <a:bodyPr/>
          <a:lstStyle/>
          <a:p>
            <a:endParaRPr lang="nl-NL" dirty="0"/>
          </a:p>
        </p:txBody>
      </p:sp>
      <p:sp>
        <p:nvSpPr>
          <p:cNvPr id="7" name="Tijdelijke aanduiding voor voettekst 6"/>
          <p:cNvSpPr>
            <a:spLocks noGrp="1"/>
          </p:cNvSpPr>
          <p:nvPr>
            <p:ph type="ftr" sz="quarter" idx="11"/>
          </p:nvPr>
        </p:nvSpPr>
        <p:spPr/>
        <p:txBody>
          <a:bodyPr/>
          <a:lstStyle/>
          <a:p>
            <a:endParaRPr lang="nl-NL" dirty="0"/>
          </a:p>
        </p:txBody>
      </p:sp>
      <p:sp>
        <p:nvSpPr>
          <p:cNvPr id="8" name="Tijdelijke aanduiding voor dianummer 7"/>
          <p:cNvSpPr>
            <a:spLocks noGrp="1"/>
          </p:cNvSpPr>
          <p:nvPr>
            <p:ph type="sldNum" sz="quarter" idx="12"/>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476899017"/>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2" orient="horz" pos="2659">
          <p15:clr>
            <a:srgbClr val="FBAE40"/>
          </p15:clr>
        </p15:guide>
      </p15:sldGuideLst>
    </p:ext>
  </p:extLst>
</p:sldLayout>
</file>

<file path=ppt/slideLayouts/slideLayout54.xml><?xml version="1.0" encoding="utf-8"?>
<p:sldLayout xmlns:a="http://schemas.openxmlformats.org/drawingml/2006/main" xmlns:r="http://schemas.openxmlformats.org/officeDocument/2006/relationships" xmlns:p="http://schemas.openxmlformats.org/presentationml/2006/main" preserve="1" userDrawn="1">
  <p:cSld name="Tekstvlak A">
    <p:spTree>
      <p:nvGrpSpPr>
        <p:cNvPr id="1" name=""/>
        <p:cNvGrpSpPr/>
        <p:nvPr/>
      </p:nvGrpSpPr>
      <p:grpSpPr>
        <a:xfrm>
          <a:off x="0" y="0"/>
          <a:ext cx="0" cy="0"/>
          <a:chOff x="0" y="0"/>
          <a:chExt cx="0" cy="0"/>
        </a:xfrm>
      </p:grpSpPr>
      <p:sp>
        <p:nvSpPr>
          <p:cNvPr id="7" name="Rechthoek 6"/>
          <p:cNvSpPr/>
          <p:nvPr userDrawn="1"/>
        </p:nvSpPr>
        <p:spPr>
          <a:xfrm>
            <a:off x="6096000" y="-1588"/>
            <a:ext cx="6096000" cy="6859587"/>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indent="0" algn="l">
              <a:buFont typeface="Arial" charset="0"/>
              <a:buNone/>
            </a:pPr>
            <a:endParaRPr lang="nl-NL" sz="1000">
              <a:solidFill>
                <a:schemeClr val="bg1"/>
              </a:solidFill>
            </a:endParaRPr>
          </a:p>
        </p:txBody>
      </p:sp>
      <p:sp>
        <p:nvSpPr>
          <p:cNvPr id="6" name="Titel 5"/>
          <p:cNvSpPr>
            <a:spLocks noGrp="1"/>
          </p:cNvSpPr>
          <p:nvPr>
            <p:ph type="title"/>
          </p:nvPr>
        </p:nvSpPr>
        <p:spPr>
          <a:xfrm>
            <a:off x="635000" y="2636838"/>
            <a:ext cx="5003799" cy="1584324"/>
          </a:xfrm>
        </p:spPr>
        <p:txBody>
          <a:bodyPr anchor="ctr" anchorCtr="0"/>
          <a:lstStyle>
            <a:lvl1pPr>
              <a:defRPr sz="4000">
                <a:solidFill>
                  <a:schemeClr val="tx2"/>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6554588" y="1066800"/>
            <a:ext cx="5004000" cy="5154613"/>
          </a:xfrm>
        </p:spPr>
        <p:txBody>
          <a:bodyPr anchor="ct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11" name="Tijdelijke aanduiding voor datum 10"/>
          <p:cNvSpPr>
            <a:spLocks noGrp="1"/>
          </p:cNvSpPr>
          <p:nvPr>
            <p:ph type="dt" sz="half" idx="11"/>
          </p:nvPr>
        </p:nvSpPr>
        <p:spPr/>
        <p:txBody>
          <a:bodyPr/>
          <a:lstStyle/>
          <a:p>
            <a:endParaRPr lang="nl-NL" dirty="0"/>
          </a:p>
        </p:txBody>
      </p:sp>
      <p:sp>
        <p:nvSpPr>
          <p:cNvPr id="12" name="Tijdelijke aanduiding voor voettekst 11"/>
          <p:cNvSpPr>
            <a:spLocks noGrp="1"/>
          </p:cNvSpPr>
          <p:nvPr>
            <p:ph type="ftr" sz="quarter" idx="12"/>
          </p:nvPr>
        </p:nvSpPr>
        <p:spPr/>
        <p:txBody>
          <a:bodyPr/>
          <a:lstStyle/>
          <a:p>
            <a:endParaRPr lang="nl-NL" dirty="0"/>
          </a:p>
        </p:txBody>
      </p:sp>
      <p:sp>
        <p:nvSpPr>
          <p:cNvPr id="13" name="Tijdelijke aanduiding voor dianummer 12"/>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1AB1A3E9-97CB-CA43-9E2C-4CE700C68A53}"/>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50162257"/>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guide id="3" pos="5609">
          <p15:clr>
            <a:srgbClr val="FBAE40"/>
          </p15:clr>
        </p15:guide>
        <p15:guide id="4" pos="5904">
          <p15:clr>
            <a:srgbClr val="FBAE40"/>
          </p15:clr>
        </p15:guide>
      </p15:sldGuideLst>
    </p:ext>
  </p:extLst>
</p:sldLayout>
</file>

<file path=ppt/slideLayouts/slideLayout55.xml><?xml version="1.0" encoding="utf-8"?>
<p:sldLayout xmlns:a="http://schemas.openxmlformats.org/drawingml/2006/main" xmlns:r="http://schemas.openxmlformats.org/officeDocument/2006/relationships" xmlns:p="http://schemas.openxmlformats.org/presentationml/2006/main" preserve="1" userDrawn="1">
  <p:cSld name="Tekstvlak B">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6" name="Titel 5"/>
          <p:cNvSpPr>
            <a:spLocks noGrp="1"/>
          </p:cNvSpPr>
          <p:nvPr>
            <p:ph type="title"/>
          </p:nvPr>
        </p:nvSpPr>
        <p:spPr>
          <a:xfrm>
            <a:off x="634999" y="2636839"/>
            <a:ext cx="5004000" cy="1584324"/>
          </a:xfrm>
        </p:spPr>
        <p:txBody>
          <a:bodyPr anchor="ctr" anchorCtr="0"/>
          <a:lstStyle>
            <a:lvl1pPr>
              <a:defRPr sz="4000">
                <a:solidFill>
                  <a:schemeClr val="bg1"/>
                </a:solidFill>
              </a:defRPr>
            </a:lvl1pPr>
          </a:lstStyle>
          <a:p>
            <a:r>
              <a:rPr lang="nl-NL"/>
              <a:t>Klik om de stijl te bewerken</a:t>
            </a:r>
            <a:endParaRPr lang="nl-NL" dirty="0"/>
          </a:p>
        </p:txBody>
      </p:sp>
      <p:sp>
        <p:nvSpPr>
          <p:cNvPr id="4" name="Tijdelijke aanduiding voor tekst 3"/>
          <p:cNvSpPr>
            <a:spLocks noGrp="1"/>
          </p:cNvSpPr>
          <p:nvPr>
            <p:ph type="body" sz="quarter" idx="10"/>
          </p:nvPr>
        </p:nvSpPr>
        <p:spPr>
          <a:xfrm>
            <a:off x="6553199" y="1052513"/>
            <a:ext cx="5004000" cy="5168900"/>
          </a:xfrm>
        </p:spPr>
        <p:txBody>
          <a:bodyPr anchor="ctr" anchorCtr="0"/>
          <a:lstStyle/>
          <a:p>
            <a:pPr lvl="0"/>
            <a:r>
              <a:rPr lang="nl-NL"/>
              <a:t>Tekststijl van het model bewerken</a:t>
            </a:r>
          </a:p>
        </p:txBody>
      </p:sp>
      <p:sp>
        <p:nvSpPr>
          <p:cNvPr id="13" name="Tijdelijke aanduiding voor datum 12"/>
          <p:cNvSpPr>
            <a:spLocks noGrp="1"/>
          </p:cNvSpPr>
          <p:nvPr>
            <p:ph type="dt" sz="half" idx="11"/>
          </p:nvPr>
        </p:nvSpPr>
        <p:spPr/>
        <p:txBody>
          <a:bodyPr/>
          <a:lstStyle/>
          <a:p>
            <a:endParaRPr lang="nl-NL" dirty="0"/>
          </a:p>
        </p:txBody>
      </p:sp>
      <p:sp>
        <p:nvSpPr>
          <p:cNvPr id="14" name="Tijdelijke aanduiding voor voettekst 13"/>
          <p:cNvSpPr>
            <a:spLocks noGrp="1"/>
          </p:cNvSpPr>
          <p:nvPr>
            <p:ph type="ftr" sz="quarter" idx="12"/>
          </p:nvPr>
        </p:nvSpPr>
        <p:spPr/>
        <p:txBody>
          <a:bodyPr/>
          <a:lstStyle/>
          <a:p>
            <a:endParaRPr lang="nl-NL" dirty="0"/>
          </a:p>
        </p:txBody>
      </p:sp>
      <p:sp>
        <p:nvSpPr>
          <p:cNvPr id="15" name="Tijdelijke aanduiding voor dianummer 14"/>
          <p:cNvSpPr>
            <a:spLocks noGrp="1"/>
          </p:cNvSpPr>
          <p:nvPr>
            <p:ph type="sldNum" sz="quarter" idx="13"/>
          </p:nvPr>
        </p:nvSpPr>
        <p:spPr/>
        <p:txBody>
          <a:bodyPr/>
          <a:lstStyle/>
          <a:p>
            <a:fld id="{10A0A6AF-03C5-477E-939A-E28F7E7F05EA}" type="slidenum">
              <a:rPr lang="nl-NL" smtClean="0"/>
              <a:pPr/>
              <a:t>‹nr.›</a:t>
            </a:fld>
            <a:endParaRPr lang="nl-NL" dirty="0"/>
          </a:p>
        </p:txBody>
      </p:sp>
      <p:pic>
        <p:nvPicPr>
          <p:cNvPr id="9" name="Afbeelding 8">
            <a:extLst>
              <a:ext uri="{FF2B5EF4-FFF2-40B4-BE49-F238E27FC236}">
                <a16:creationId xmlns:a16="http://schemas.microsoft.com/office/drawing/2014/main" id="{BE770F96-3C80-EF44-950D-D9743531401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05455363"/>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56.xml><?xml version="1.0" encoding="utf-8"?>
<p:sldLayout xmlns:a="http://schemas.openxmlformats.org/drawingml/2006/main" xmlns:r="http://schemas.openxmlformats.org/officeDocument/2006/relationships" xmlns:p="http://schemas.openxmlformats.org/presentationml/2006/main" preserve="1" userDrawn="1">
  <p:cSld name="Afbeelding met bijschrift">
    <p:spTree>
      <p:nvGrpSpPr>
        <p:cNvPr id="1" name=""/>
        <p:cNvGrpSpPr/>
        <p:nvPr/>
      </p:nvGrpSpPr>
      <p:grpSpPr>
        <a:xfrm>
          <a:off x="0" y="0"/>
          <a:ext cx="0" cy="0"/>
          <a:chOff x="0" y="0"/>
          <a:chExt cx="0" cy="0"/>
        </a:xfrm>
      </p:grpSpPr>
      <p:sp>
        <p:nvSpPr>
          <p:cNvPr id="4" name="Tijdelijke aanduiding voor tekst 3"/>
          <p:cNvSpPr>
            <a:spLocks noGrp="1"/>
          </p:cNvSpPr>
          <p:nvPr>
            <p:ph type="body" sz="half" idx="2"/>
          </p:nvPr>
        </p:nvSpPr>
        <p:spPr>
          <a:xfrm>
            <a:off x="635000" y="3427413"/>
            <a:ext cx="5003800" cy="2794000"/>
          </a:xfrm>
        </p:spPr>
        <p:txBody>
          <a:bodyPr anchor="t" anchorCtr="0">
            <a:normAutofit/>
          </a:bodyPr>
          <a:lstStyle>
            <a:lvl1pPr marL="0" indent="0">
              <a:buNone/>
              <a:defRPr sz="20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nl-NL"/>
              <a:t>Tekststijl van het model bewerken</a:t>
            </a:r>
          </a:p>
        </p:txBody>
      </p:sp>
      <p:sp>
        <p:nvSpPr>
          <p:cNvPr id="9" name="Titel 8"/>
          <p:cNvSpPr>
            <a:spLocks noGrp="1"/>
          </p:cNvSpPr>
          <p:nvPr>
            <p:ph type="title"/>
          </p:nvPr>
        </p:nvSpPr>
        <p:spPr>
          <a:xfrm>
            <a:off x="635000" y="1052513"/>
            <a:ext cx="5003800" cy="948047"/>
          </a:xfrm>
        </p:spPr>
        <p:txBody>
          <a:bodyPr/>
          <a:lstStyle/>
          <a:p>
            <a:r>
              <a:rPr lang="nl-NL"/>
              <a:t>Klik om de stijl te bewerken</a:t>
            </a:r>
            <a:endParaRPr lang="nl-NL" dirty="0"/>
          </a:p>
        </p:txBody>
      </p:sp>
      <p:sp>
        <p:nvSpPr>
          <p:cNvPr id="17" name="Tijdelijke aanduiding voor afbeelding 16">
            <a:extLst>
              <a:ext uri="{FF2B5EF4-FFF2-40B4-BE49-F238E27FC236}">
                <a16:creationId xmlns:a16="http://schemas.microsoft.com/office/drawing/2014/main" id="{BBCE35AD-A624-6445-84E4-C0AC03B155AD}"/>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
        <p:nvSpPr>
          <p:cNvPr id="11" name="Tijdelijke aanduiding voor datum 10"/>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775715488"/>
      </p:ext>
    </p:extLst>
  </p:cSld>
  <p:clrMapOvr>
    <a:masterClrMapping/>
  </p:clrMapOvr>
</p:sldLayout>
</file>

<file path=ppt/slideLayouts/slideLayout57.xml><?xml version="1.0" encoding="utf-8"?>
<p:sldLayout xmlns:a="http://schemas.openxmlformats.org/drawingml/2006/main" xmlns:r="http://schemas.openxmlformats.org/officeDocument/2006/relationships" xmlns:p="http://schemas.openxmlformats.org/presentationml/2006/main" preserve="1" userDrawn="1">
  <p:cSld name="Afbeelding verticaal kleur">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5"/>
          </p:nvPr>
        </p:nvSpPr>
        <p:spPr>
          <a:xfrm>
            <a:off x="635000" y="2289600"/>
            <a:ext cx="5005388" cy="3935413"/>
          </a:xfrm>
        </p:spPr>
        <p:txBody>
          <a:bodyPr/>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34206" y="1051200"/>
            <a:ext cx="5004594" cy="948047"/>
          </a:xfrm>
        </p:spPr>
        <p:txBody>
          <a:bodyPr/>
          <a:lstStyle>
            <a:lvl1pPr>
              <a:defRPr>
                <a:solidFill>
                  <a:schemeClr val="bg1"/>
                </a:solidFill>
              </a:defRPr>
            </a:lvl1pPr>
          </a:lstStyle>
          <a:p>
            <a:r>
              <a:rPr lang="nl-NL"/>
              <a:t>Klik om de stijl te bewerken</a:t>
            </a:r>
            <a:endParaRPr lang="nl-NL" dirty="0"/>
          </a:p>
        </p:txBody>
      </p:sp>
      <p:sp>
        <p:nvSpPr>
          <p:cNvPr id="20" name="Tijdelijke aanduiding voor datum 19"/>
          <p:cNvSpPr>
            <a:spLocks noGrp="1"/>
          </p:cNvSpPr>
          <p:nvPr>
            <p:ph type="dt" sz="half" idx="25"/>
          </p:nvPr>
        </p:nvSpPr>
        <p:spPr/>
        <p:txBody>
          <a:bodyPr/>
          <a:lstStyle/>
          <a:p>
            <a:endParaRPr lang="nl-NL" dirty="0"/>
          </a:p>
        </p:txBody>
      </p:sp>
      <p:sp>
        <p:nvSpPr>
          <p:cNvPr id="21" name="Tijdelijke aanduiding voor voettekst 20"/>
          <p:cNvSpPr>
            <a:spLocks noGrp="1"/>
          </p:cNvSpPr>
          <p:nvPr>
            <p:ph type="ftr" sz="quarter" idx="26"/>
          </p:nvPr>
        </p:nvSpPr>
        <p:spPr/>
        <p:txBody>
          <a:bodyPr/>
          <a:lstStyle/>
          <a:p>
            <a:endParaRPr lang="nl-NL" dirty="0"/>
          </a:p>
        </p:txBody>
      </p:sp>
      <p:sp>
        <p:nvSpPr>
          <p:cNvPr id="22" name="Tijdelijke aanduiding voor dianummer 21"/>
          <p:cNvSpPr>
            <a:spLocks noGrp="1"/>
          </p:cNvSpPr>
          <p:nvPr>
            <p:ph type="sldNum" sz="quarter" idx="27"/>
          </p:nvPr>
        </p:nvSpPr>
        <p:spPr/>
        <p:txBody>
          <a:bodyPr/>
          <a:lstStyle/>
          <a:p>
            <a:fld id="{10A0A6AF-03C5-477E-939A-E28F7E7F05EA}" type="slidenum">
              <a:rPr lang="nl-NL" smtClean="0"/>
              <a:pPr/>
              <a:t>‹nr.›</a:t>
            </a:fld>
            <a:endParaRPr lang="nl-NL" dirty="0"/>
          </a:p>
        </p:txBody>
      </p:sp>
      <p:sp>
        <p:nvSpPr>
          <p:cNvPr id="13" name="Tijdelijke aanduiding voor afbeelding 12">
            <a:extLst>
              <a:ext uri="{FF2B5EF4-FFF2-40B4-BE49-F238E27FC236}">
                <a16:creationId xmlns:a16="http://schemas.microsoft.com/office/drawing/2014/main" id="{E2861002-9B37-3648-AC12-62C3BB3C1FD0}"/>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pic>
        <p:nvPicPr>
          <p:cNvPr id="11" name="Afbeelding 10">
            <a:extLst>
              <a:ext uri="{FF2B5EF4-FFF2-40B4-BE49-F238E27FC236}">
                <a16:creationId xmlns:a16="http://schemas.microsoft.com/office/drawing/2014/main" id="{B9945B71-DBE8-C64D-A8FF-A06662931AEC}"/>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30241317"/>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58.xml><?xml version="1.0" encoding="utf-8"?>
<p:sldLayout xmlns:a="http://schemas.openxmlformats.org/drawingml/2006/main" xmlns:r="http://schemas.openxmlformats.org/officeDocument/2006/relationships" xmlns:p="http://schemas.openxmlformats.org/presentationml/2006/main" preserve="1" userDrawn="1">
  <p:cSld name="Afbeelding verticaal wit">
    <p:spTree>
      <p:nvGrpSpPr>
        <p:cNvPr id="1" name=""/>
        <p:cNvGrpSpPr/>
        <p:nvPr/>
      </p:nvGrpSpPr>
      <p:grpSpPr>
        <a:xfrm>
          <a:off x="0" y="0"/>
          <a:ext cx="0" cy="0"/>
          <a:chOff x="0" y="0"/>
          <a:chExt cx="0" cy="0"/>
        </a:xfrm>
      </p:grpSpPr>
      <p:sp>
        <p:nvSpPr>
          <p:cNvPr id="11" name="Tijdelijke aanduiding voor tekst 10"/>
          <p:cNvSpPr>
            <a:spLocks noGrp="1"/>
          </p:cNvSpPr>
          <p:nvPr>
            <p:ph type="body" sz="quarter" idx="16"/>
          </p:nvPr>
        </p:nvSpPr>
        <p:spPr>
          <a:xfrm>
            <a:off x="635000" y="2289600"/>
            <a:ext cx="5003800" cy="3931813"/>
          </a:xfrm>
        </p:spPr>
        <p:txBody>
          <a:bodyPr/>
          <a:lstStyle/>
          <a:p>
            <a:pPr lvl="0"/>
            <a:r>
              <a:rPr lang="nl-NL"/>
              <a:t>Tekststijl van het model bewerken</a:t>
            </a:r>
          </a:p>
        </p:txBody>
      </p:sp>
      <p:sp>
        <p:nvSpPr>
          <p:cNvPr id="2" name="Titel 1"/>
          <p:cNvSpPr>
            <a:spLocks noGrp="1"/>
          </p:cNvSpPr>
          <p:nvPr>
            <p:ph type="title"/>
          </p:nvPr>
        </p:nvSpPr>
        <p:spPr>
          <a:xfrm>
            <a:off x="635000" y="1051200"/>
            <a:ext cx="5003800" cy="948047"/>
          </a:xfrm>
        </p:spPr>
        <p:txBody>
          <a:bodyPr/>
          <a:lstStyle/>
          <a:p>
            <a:r>
              <a:rPr lang="nl-NL"/>
              <a:t>Klik om de stijl te bewerken</a:t>
            </a:r>
            <a:endParaRPr lang="nl-NL" dirty="0"/>
          </a:p>
        </p:txBody>
      </p:sp>
      <p:sp>
        <p:nvSpPr>
          <p:cNvPr id="6" name="Tijdelijke aanduiding voor datum 5"/>
          <p:cNvSpPr>
            <a:spLocks noGrp="1"/>
          </p:cNvSpPr>
          <p:nvPr>
            <p:ph type="dt" sz="half" idx="25"/>
          </p:nvPr>
        </p:nvSpPr>
        <p:spPr/>
        <p:txBody>
          <a:bodyPr/>
          <a:lstStyle/>
          <a:p>
            <a:endParaRPr lang="nl-NL" dirty="0"/>
          </a:p>
        </p:txBody>
      </p:sp>
      <p:sp>
        <p:nvSpPr>
          <p:cNvPr id="12" name="Tijdelijke aanduiding voor voettekst 11"/>
          <p:cNvSpPr>
            <a:spLocks noGrp="1"/>
          </p:cNvSpPr>
          <p:nvPr>
            <p:ph type="ftr" sz="quarter" idx="26"/>
          </p:nvPr>
        </p:nvSpPr>
        <p:spPr/>
        <p:txBody>
          <a:bodyPr/>
          <a:lstStyle/>
          <a:p>
            <a:endParaRPr lang="nl-NL" dirty="0"/>
          </a:p>
        </p:txBody>
      </p:sp>
      <p:sp>
        <p:nvSpPr>
          <p:cNvPr id="13" name="Tijdelijke aanduiding voor dianummer 12"/>
          <p:cNvSpPr>
            <a:spLocks noGrp="1"/>
          </p:cNvSpPr>
          <p:nvPr>
            <p:ph type="sldNum" sz="quarter" idx="27"/>
          </p:nvPr>
        </p:nvSpPr>
        <p:spPr/>
        <p:txBody>
          <a:bodyPr/>
          <a:lstStyle/>
          <a:p>
            <a:fld id="{10A0A6AF-03C5-477E-939A-E28F7E7F05EA}" type="slidenum">
              <a:rPr lang="nl-NL" smtClean="0"/>
              <a:pPr/>
              <a:t>‹nr.›</a:t>
            </a:fld>
            <a:endParaRPr lang="nl-NL" dirty="0"/>
          </a:p>
        </p:txBody>
      </p:sp>
      <p:sp>
        <p:nvSpPr>
          <p:cNvPr id="8" name="Tijdelijke aanduiding voor afbeelding 7">
            <a:extLst>
              <a:ext uri="{FF2B5EF4-FFF2-40B4-BE49-F238E27FC236}">
                <a16:creationId xmlns:a16="http://schemas.microsoft.com/office/drawing/2014/main" id="{1817E04A-B9A8-0D44-BBB8-122507EA0819}"/>
              </a:ext>
            </a:extLst>
          </p:cNvPr>
          <p:cNvSpPr>
            <a:spLocks noGrp="1"/>
          </p:cNvSpPr>
          <p:nvPr>
            <p:ph type="pic" sz="quarter" idx="24"/>
          </p:nvPr>
        </p:nvSpPr>
        <p:spPr>
          <a:xfrm>
            <a:off x="6096000" y="-2381"/>
            <a:ext cx="6096000" cy="6860381"/>
          </a:xfrm>
          <a:custGeom>
            <a:avLst/>
            <a:gdLst>
              <a:gd name="connsiteX0" fmla="*/ 235800 w 6096000"/>
              <a:gd name="connsiteY0" fmla="*/ 0 h 6860381"/>
              <a:gd name="connsiteX1" fmla="*/ 6096000 w 6096000"/>
              <a:gd name="connsiteY1" fmla="*/ 0 h 6860381"/>
              <a:gd name="connsiteX2" fmla="*/ 6096000 w 6096000"/>
              <a:gd name="connsiteY2" fmla="*/ 6860381 h 6860381"/>
              <a:gd name="connsiteX3" fmla="*/ 0 w 6096000"/>
              <a:gd name="connsiteY3" fmla="*/ 6860381 h 6860381"/>
              <a:gd name="connsiteX4" fmla="*/ 0 w 6096000"/>
              <a:gd name="connsiteY4" fmla="*/ 711581 h 6860381"/>
              <a:gd name="connsiteX5" fmla="*/ 235800 w 6096000"/>
              <a:gd name="connsiteY5" fmla="*/ 711581 h 6860381"/>
              <a:gd name="connsiteX6" fmla="*/ 235800 w 6096000"/>
              <a:gd name="connsiteY6" fmla="*/ 2381 h 686038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096000" h="6860381">
                <a:moveTo>
                  <a:pt x="235800" y="0"/>
                </a:moveTo>
                <a:lnTo>
                  <a:pt x="6096000" y="0"/>
                </a:lnTo>
                <a:lnTo>
                  <a:pt x="6096000" y="6860381"/>
                </a:lnTo>
                <a:lnTo>
                  <a:pt x="0" y="6860381"/>
                </a:lnTo>
                <a:lnTo>
                  <a:pt x="0" y="711581"/>
                </a:lnTo>
                <a:lnTo>
                  <a:pt x="235800" y="711581"/>
                </a:lnTo>
                <a:lnTo>
                  <a:pt x="235800" y="2381"/>
                </a:lnTo>
                <a:close/>
              </a:path>
            </a:pathLst>
          </a:custGeom>
          <a:noFill/>
        </p:spPr>
        <p:txBody>
          <a:bodyPr wrap="square" anchor="ctr" anchorCtr="0">
            <a:noAutofit/>
          </a:bodyPr>
          <a:lstStyle/>
          <a:p>
            <a:r>
              <a:rPr lang="nl-NL"/>
              <a:t>Klik op het pictogram als u een afbeelding wilt toevoegen</a:t>
            </a:r>
            <a:endParaRPr lang="nl-NL" dirty="0"/>
          </a:p>
        </p:txBody>
      </p:sp>
    </p:spTree>
    <p:extLst>
      <p:ext uri="{BB962C8B-B14F-4D97-AF65-F5344CB8AC3E}">
        <p14:creationId xmlns:p14="http://schemas.microsoft.com/office/powerpoint/2010/main" val="2850830455"/>
      </p:ext>
    </p:extLst>
  </p:cSld>
  <p:clrMapOvr>
    <a:masterClrMapping/>
  </p:clrMapOvr>
  <p:extLst>
    <p:ext uri="{DCECCB84-F9BA-43D5-87BE-67443E8EF086}">
      <p15:sldGuideLst xmlns:p15="http://schemas.microsoft.com/office/powerpoint/2012/main">
        <p15:guide id="1" pos="3977">
          <p15:clr>
            <a:srgbClr val="FBAE40"/>
          </p15:clr>
        </p15:guide>
      </p15:sldGuideLst>
    </p:ext>
  </p:extLst>
</p:sldLayout>
</file>

<file path=ppt/slideLayouts/slideLayout59.xml><?xml version="1.0" encoding="utf-8"?>
<p:sldLayout xmlns:a="http://schemas.openxmlformats.org/drawingml/2006/main" xmlns:r="http://schemas.openxmlformats.org/officeDocument/2006/relationships" xmlns:p="http://schemas.openxmlformats.org/presentationml/2006/main" preserve="1" userDrawn="1">
  <p:cSld name="Tekst horizontaal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bg1"/>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2" name="Afbeelding 11">
            <a:extLst>
              <a:ext uri="{FF2B5EF4-FFF2-40B4-BE49-F238E27FC236}">
                <a16:creationId xmlns:a16="http://schemas.microsoft.com/office/drawing/2014/main" id="{38466592-3EDA-8A4C-9A9E-0690EAD4E06A}"/>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87277843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eldia horizontaal">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879600"/>
            <a:ext cx="10923588" cy="1547813"/>
          </a:xfrm>
        </p:spPr>
        <p:txBody>
          <a:bodyPr anchor="ctr" anchorCtr="0">
            <a:normAutofit/>
          </a:bodyPr>
          <a:lstStyle>
            <a:lvl1pPr>
              <a:defRPr sz="4800">
                <a:solidFill>
                  <a:schemeClr val="bg1"/>
                </a:solidFill>
              </a:defRPr>
            </a:lvl1pPr>
          </a:lstStyle>
          <a:p>
            <a:r>
              <a:rPr lang="nl-NL"/>
              <a:t>Klik om de stijl te bewerken</a:t>
            </a:r>
            <a:endParaRPr lang="nl-NL" dirty="0"/>
          </a:p>
        </p:txBody>
      </p:sp>
      <p:pic>
        <p:nvPicPr>
          <p:cNvPr id="7" name="Afbeelding 6"/>
          <p:cNvPicPr>
            <a:picLocks noChangeAspect="1"/>
          </p:cNvPicPr>
          <p:nvPr userDrawn="1"/>
        </p:nvPicPr>
        <p:blipFill>
          <a:blip r:embed="rId2" cstate="print">
            <a:extLst>
              <a:ext uri="{28A0092B-C50C-407E-A947-70E740481C1C}">
                <a14:useLocalDpi xmlns:a14="http://schemas.microsoft.com/office/drawing/2010/main"/>
              </a:ext>
            </a:extLst>
          </a:blip>
          <a:stretch>
            <a:fillRect/>
          </a:stretch>
        </p:blipFill>
        <p:spPr>
          <a:xfrm>
            <a:off x="-3175" y="0"/>
            <a:ext cx="12198350" cy="1066800"/>
          </a:xfrm>
          <a:prstGeom prst="rect">
            <a:avLst/>
          </a:prstGeom>
        </p:spPr>
      </p:pic>
      <p:sp>
        <p:nvSpPr>
          <p:cNvPr id="15" name="Tijdelijke aanduiding voor datum 14"/>
          <p:cNvSpPr>
            <a:spLocks noGrp="1"/>
          </p:cNvSpPr>
          <p:nvPr>
            <p:ph type="dt" sz="half" idx="14"/>
          </p:nvPr>
        </p:nvSpPr>
        <p:spPr/>
        <p:txBody>
          <a:bodyPr/>
          <a:lstStyle/>
          <a:p>
            <a:endParaRPr lang="nl-NL" dirty="0"/>
          </a:p>
        </p:txBody>
      </p:sp>
      <p:sp>
        <p:nvSpPr>
          <p:cNvPr id="16" name="Tijdelijke aanduiding voor voettekst 15"/>
          <p:cNvSpPr>
            <a:spLocks noGrp="1"/>
          </p:cNvSpPr>
          <p:nvPr>
            <p:ph type="ftr" sz="quarter" idx="15"/>
          </p:nvPr>
        </p:nvSpPr>
        <p:spPr/>
        <p:txBody>
          <a:bodyPr/>
          <a:lstStyle/>
          <a:p>
            <a:endParaRPr lang="nl-NL" dirty="0"/>
          </a:p>
        </p:txBody>
      </p:sp>
      <p:sp>
        <p:nvSpPr>
          <p:cNvPr id="17" name="Tijdelijke aanduiding voor dianummer 16"/>
          <p:cNvSpPr>
            <a:spLocks noGrp="1"/>
          </p:cNvSpPr>
          <p:nvPr>
            <p:ph type="sldNum" sz="quarter" idx="16"/>
          </p:nvPr>
        </p:nvSpPr>
        <p:spPr/>
        <p:txBody>
          <a:bodyPr/>
          <a:lstStyle/>
          <a:p>
            <a:fld id="{10A0A6AF-03C5-477E-939A-E28F7E7F05EA}" type="slidenum">
              <a:rPr lang="nl-NL" smtClean="0"/>
              <a:pPr/>
              <a:t>‹nr.›</a:t>
            </a:fld>
            <a:endParaRPr lang="nl-NL" dirty="0"/>
          </a:p>
        </p:txBody>
      </p:sp>
      <p:sp>
        <p:nvSpPr>
          <p:cNvPr id="9" name="Ondertitel 2"/>
          <p:cNvSpPr>
            <a:spLocks noGrp="1"/>
          </p:cNvSpPr>
          <p:nvPr>
            <p:ph type="subTitle" idx="1"/>
          </p:nvPr>
        </p:nvSpPr>
        <p:spPr>
          <a:xfrm>
            <a:off x="635000" y="3749487"/>
            <a:ext cx="10925176" cy="2077232"/>
          </a:xfrm>
        </p:spPr>
        <p:txBody>
          <a:bodyPr lIns="104400" tIns="90000" rIns="90000" bIns="46800"/>
          <a:lstStyle>
            <a:lvl1pPr marL="0" indent="0" algn="l">
              <a:buNone/>
              <a:defRPr sz="2400">
                <a:solidFill>
                  <a:schemeClr val="tx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nl-NL"/>
              <a:t>Klik om de ondertitelstijl van het model te bewerken</a:t>
            </a:r>
            <a:endParaRPr lang="nl-NL" dirty="0"/>
          </a:p>
        </p:txBody>
      </p:sp>
      <p:sp>
        <p:nvSpPr>
          <p:cNvPr id="10" name="Tijdelijke aanduiding voor tekst 16"/>
          <p:cNvSpPr>
            <a:spLocks noGrp="1"/>
          </p:cNvSpPr>
          <p:nvPr>
            <p:ph type="body" sz="quarter" idx="10" hasCustomPrompt="1"/>
          </p:nvPr>
        </p:nvSpPr>
        <p:spPr>
          <a:xfrm>
            <a:off x="633412" y="5829386"/>
            <a:ext cx="5005388" cy="389360"/>
          </a:xfrm>
        </p:spPr>
        <p:txBody>
          <a:bodyPr lIns="86400" anchor="b" anchorCtr="0">
            <a:noAutofit/>
          </a:bodyPr>
          <a:lstStyle>
            <a:lvl1pPr marL="0" indent="0" algn="l">
              <a:buNone/>
              <a:defRPr sz="1600">
                <a:solidFill>
                  <a:schemeClr val="tx1"/>
                </a:solidFill>
              </a:defRPr>
            </a:lvl1pPr>
            <a:lvl2pPr>
              <a:defRPr sz="1800">
                <a:solidFill>
                  <a:schemeClr val="bg1"/>
                </a:solidFill>
              </a:defRPr>
            </a:lvl2pPr>
            <a:lvl3pPr>
              <a:defRPr sz="1800">
                <a:solidFill>
                  <a:schemeClr val="bg1"/>
                </a:solidFill>
              </a:defRPr>
            </a:lvl3pPr>
            <a:lvl4pPr>
              <a:defRPr sz="1800">
                <a:solidFill>
                  <a:schemeClr val="bg1"/>
                </a:solidFill>
              </a:defRPr>
            </a:lvl4pPr>
            <a:lvl5pPr>
              <a:defRPr sz="1800">
                <a:solidFill>
                  <a:schemeClr val="bg1"/>
                </a:solidFill>
              </a:defRPr>
            </a:lvl5pPr>
          </a:lstStyle>
          <a:p>
            <a:pPr lvl="0"/>
            <a:r>
              <a:rPr lang="nl-NL" dirty="0"/>
              <a:t>Naam spreker</a:t>
            </a:r>
          </a:p>
        </p:txBody>
      </p:sp>
      <p:pic>
        <p:nvPicPr>
          <p:cNvPr id="12" name="Afbeelding 11">
            <a:extLst>
              <a:ext uri="{FF2B5EF4-FFF2-40B4-BE49-F238E27FC236}">
                <a16:creationId xmlns:a16="http://schemas.microsoft.com/office/drawing/2014/main" id="{3E728E48-643E-544D-A813-C0BAB23F9F24}"/>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pic>
        <p:nvPicPr>
          <p:cNvPr id="11" name="Afbeelding 10"/>
          <p:cNvPicPr>
            <a:picLocks noChangeAspect="1"/>
          </p:cNvPicPr>
          <p:nvPr userDrawn="1"/>
        </p:nvPicPr>
        <p:blipFill>
          <a:blip r:embed="rId4" cstate="print">
            <a:extLst>
              <a:ext uri="{28A0092B-C50C-407E-A947-70E740481C1C}">
                <a14:useLocalDpi xmlns:a14="http://schemas.microsoft.com/office/drawing/2010/main" val="0"/>
              </a:ext>
            </a:extLst>
          </a:blip>
          <a:stretch>
            <a:fillRect/>
          </a:stretch>
        </p:blipFill>
        <p:spPr>
          <a:xfrm>
            <a:off x="9389" y="0"/>
            <a:ext cx="12182611" cy="1681200"/>
          </a:xfrm>
          <a:prstGeom prst="rect">
            <a:avLst/>
          </a:prstGeom>
        </p:spPr>
      </p:pic>
    </p:spTree>
    <p:extLst>
      <p:ext uri="{BB962C8B-B14F-4D97-AF65-F5344CB8AC3E}">
        <p14:creationId xmlns:p14="http://schemas.microsoft.com/office/powerpoint/2010/main" val="1609945039"/>
      </p:ext>
    </p:extLst>
  </p:cSld>
  <p:clrMapOvr>
    <a:masterClrMapping/>
  </p:clrMapOvr>
</p:sldLayout>
</file>

<file path=ppt/slideLayouts/slideLayout60.xml><?xml version="1.0" encoding="utf-8"?>
<p:sldLayout xmlns:a="http://schemas.openxmlformats.org/drawingml/2006/main" xmlns:r="http://schemas.openxmlformats.org/officeDocument/2006/relationships" xmlns:p="http://schemas.openxmlformats.org/presentationml/2006/main" preserve="1" userDrawn="1">
  <p:cSld name="Tekst horizontaal B">
    <p:spTree>
      <p:nvGrpSpPr>
        <p:cNvPr id="1" name=""/>
        <p:cNvGrpSpPr/>
        <p:nvPr/>
      </p:nvGrpSpPr>
      <p:grpSpPr>
        <a:xfrm>
          <a:off x="0" y="0"/>
          <a:ext cx="0" cy="0"/>
          <a:chOff x="0" y="0"/>
          <a:chExt cx="0" cy="0"/>
        </a:xfrm>
      </p:grpSpPr>
      <p:sp>
        <p:nvSpPr>
          <p:cNvPr id="6" name="Rechthoek 5"/>
          <p:cNvSpPr/>
          <p:nvPr userDrawn="1"/>
        </p:nvSpPr>
        <p:spPr>
          <a:xfrm>
            <a:off x="0" y="3430587"/>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5000" y="1052513"/>
            <a:ext cx="10923588" cy="2374900"/>
          </a:xfrm>
        </p:spPr>
        <p:txBody>
          <a:bodyPr anchor="ctr" anchorCtr="0">
            <a:normAutofit/>
          </a:bodyPr>
          <a:lstStyle>
            <a:lvl1pPr>
              <a:defRPr sz="4800">
                <a:solidFill>
                  <a:schemeClr val="tx2"/>
                </a:solidFill>
              </a:defRPr>
            </a:lvl1pPr>
          </a:lstStyle>
          <a:p>
            <a:r>
              <a:rPr lang="nl-NL"/>
              <a:t>Klik om de stijl te bewerken</a:t>
            </a:r>
            <a:endParaRPr lang="nl-NL" dirty="0"/>
          </a:p>
        </p:txBody>
      </p:sp>
      <p:sp>
        <p:nvSpPr>
          <p:cNvPr id="14" name="Tijdelijke aanduiding voor tekst 13"/>
          <p:cNvSpPr>
            <a:spLocks noGrp="1"/>
          </p:cNvSpPr>
          <p:nvPr>
            <p:ph type="body" sz="quarter" idx="13"/>
          </p:nvPr>
        </p:nvSpPr>
        <p:spPr>
          <a:xfrm>
            <a:off x="635000" y="3749487"/>
            <a:ext cx="10923588" cy="2471925"/>
          </a:xfrm>
        </p:spPr>
        <p:txBody>
          <a:bodyPr numCol="2" spcCol="46800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8" name="Tijdelijke aanduiding voor datum 7"/>
          <p:cNvSpPr>
            <a:spLocks noGrp="1"/>
          </p:cNvSpPr>
          <p:nvPr>
            <p:ph type="dt" sz="half" idx="14"/>
          </p:nvPr>
        </p:nvSpPr>
        <p:spPr/>
        <p:txBody>
          <a:bodyPr/>
          <a:lstStyle/>
          <a:p>
            <a:endParaRPr lang="nl-NL" dirty="0"/>
          </a:p>
        </p:txBody>
      </p:sp>
      <p:sp>
        <p:nvSpPr>
          <p:cNvPr id="10" name="Tijdelijke aanduiding voor voettekst 9"/>
          <p:cNvSpPr>
            <a:spLocks noGrp="1"/>
          </p:cNvSpPr>
          <p:nvPr>
            <p:ph type="ftr" sz="quarter" idx="15"/>
          </p:nvPr>
        </p:nvSpPr>
        <p:spPr/>
        <p:txBody>
          <a:bodyPr/>
          <a:lstStyle/>
          <a:p>
            <a:endParaRPr lang="nl-NL" dirty="0"/>
          </a:p>
        </p:txBody>
      </p:sp>
      <p:sp>
        <p:nvSpPr>
          <p:cNvPr id="11" name="Tijdelijke aanduiding voor dianummer 10"/>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2192216784"/>
      </p:ext>
    </p:extLst>
  </p:cSld>
  <p:clrMapOvr>
    <a:masterClrMapping/>
  </p:clrMapOvr>
</p:sldLayout>
</file>

<file path=ppt/slideLayouts/slideLayout61.xml><?xml version="1.0" encoding="utf-8"?>
<p:sldLayout xmlns:a="http://schemas.openxmlformats.org/drawingml/2006/main" xmlns:r="http://schemas.openxmlformats.org/officeDocument/2006/relationships" xmlns:p="http://schemas.openxmlformats.org/presentationml/2006/main" preserve="1" userDrawn="1">
  <p:cSld name="Afbeelding horizontaal kleur">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buClr>
                <a:schemeClr val="bg2"/>
              </a:buClr>
              <a:tabLst>
                <a:tab pos="1619250" algn="l"/>
              </a:tabLst>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4205" y="3888000"/>
            <a:ext cx="5004595" cy="2333413"/>
          </a:xfrm>
        </p:spPr>
        <p:txBody>
          <a:bodyPr anchor="t" anchorCtr="0"/>
          <a:lstStyle>
            <a:lvl1pPr>
              <a:defRPr>
                <a:solidFill>
                  <a:schemeClr val="tx1"/>
                </a:solidFill>
              </a:defRPr>
            </a:lvl1pPr>
          </a:lstStyle>
          <a:p>
            <a:r>
              <a:rPr lang="nl-NL"/>
              <a:t>Klik om de stijl te bewerken</a:t>
            </a:r>
            <a:endParaRPr lang="nl-NL" dirty="0"/>
          </a:p>
        </p:txBody>
      </p:sp>
      <p:sp>
        <p:nvSpPr>
          <p:cNvPr id="6" name="Tijdelijke aanduiding voor tekst 13"/>
          <p:cNvSpPr>
            <a:spLocks noGrp="1"/>
          </p:cNvSpPr>
          <p:nvPr>
            <p:ph type="body" sz="quarter" idx="13"/>
          </p:nvPr>
        </p:nvSpPr>
        <p:spPr>
          <a:xfrm>
            <a:off x="6554588" y="3888000"/>
            <a:ext cx="5004000" cy="2333413"/>
          </a:xfrm>
        </p:spPr>
        <p:txBody>
          <a:bodyPr tIns="50400" numCol="1" spcCol="468000" anchor="t" anchorCtr="0"/>
          <a:lstStyle/>
          <a:p>
            <a:pPr lvl="0"/>
            <a:r>
              <a:rPr lang="nl-NL"/>
              <a:t>Tekststijl van het model bewerken</a:t>
            </a:r>
          </a:p>
        </p:txBody>
      </p:sp>
      <p:sp>
        <p:nvSpPr>
          <p:cNvPr id="10" name="Tijdelijke aanduiding voor datum 9"/>
          <p:cNvSpPr>
            <a:spLocks noGrp="1"/>
          </p:cNvSpPr>
          <p:nvPr>
            <p:ph type="dt" sz="half" idx="15"/>
          </p:nvPr>
        </p:nvSpPr>
        <p:spPr/>
        <p:txBody>
          <a:bodyPr/>
          <a:lstStyle>
            <a:lvl1pPr>
              <a:defRPr>
                <a:solidFill>
                  <a:schemeClr val="tx2"/>
                </a:solidFill>
              </a:defRPr>
            </a:lvl1pPr>
          </a:lstStyle>
          <a:p>
            <a:endParaRPr lang="nl-NL" dirty="0"/>
          </a:p>
        </p:txBody>
      </p:sp>
      <p:sp>
        <p:nvSpPr>
          <p:cNvPr id="11" name="Tijdelijke aanduiding voor voettekst 10"/>
          <p:cNvSpPr>
            <a:spLocks noGrp="1"/>
          </p:cNvSpPr>
          <p:nvPr>
            <p:ph type="ftr" sz="quarter" idx="16"/>
          </p:nvPr>
        </p:nvSpPr>
        <p:spPr/>
        <p:txBody>
          <a:bodyPr/>
          <a:lstStyle>
            <a:lvl1pPr>
              <a:defRPr>
                <a:solidFill>
                  <a:schemeClr val="tx2"/>
                </a:solidFill>
              </a:defRPr>
            </a:lvl1pPr>
          </a:lstStyle>
          <a:p>
            <a:endParaRPr lang="nl-NL" dirty="0"/>
          </a:p>
        </p:txBody>
      </p:sp>
      <p:sp>
        <p:nvSpPr>
          <p:cNvPr id="13" name="Tijdelijke aanduiding voor dianummer 12"/>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21533776"/>
      </p:ext>
    </p:extLst>
  </p:cSld>
  <p:clrMapOvr>
    <a:overrideClrMapping bg1="dk1" tx1="lt1" bg2="dk2" tx2="lt2" accent1="accent1" accent2="accent2" accent3="accent3" accent4="accent4" accent5="accent5" accent6="accent6" hlink="hlink" folHlink="folHlink"/>
  </p:clrMapOvr>
</p:sldLayout>
</file>

<file path=ppt/slideLayouts/slideLayout62.xml><?xml version="1.0" encoding="utf-8"?>
<p:sldLayout xmlns:a="http://schemas.openxmlformats.org/drawingml/2006/main" xmlns:r="http://schemas.openxmlformats.org/officeDocument/2006/relationships" xmlns:p="http://schemas.openxmlformats.org/presentationml/2006/main" preserve="1" userDrawn="1">
  <p:cSld name="Afbeelding horizontaal wit">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553199" y="3888000"/>
            <a:ext cx="5004000" cy="2333413"/>
          </a:xfrm>
        </p:spPr>
        <p:txBody>
          <a:bodyPr tIns="50400" numCol="1" spcCol="468000" anchor="t" anchorCtr="0"/>
          <a:lstStyle/>
          <a:p>
            <a:pPr lvl="0"/>
            <a:r>
              <a:rPr lang="nl-NL"/>
              <a:t>Tekststijl van het model bewerken</a:t>
            </a:r>
          </a:p>
        </p:txBody>
      </p:sp>
      <p:sp>
        <p:nvSpPr>
          <p:cNvPr id="2" name="Titel 1"/>
          <p:cNvSpPr>
            <a:spLocks noGrp="1"/>
          </p:cNvSpPr>
          <p:nvPr>
            <p:ph type="title"/>
          </p:nvPr>
        </p:nvSpPr>
        <p:spPr>
          <a:xfrm>
            <a:off x="634206" y="3888000"/>
            <a:ext cx="5004594" cy="2333413"/>
          </a:xfrm>
        </p:spPr>
        <p:txBody>
          <a:bodyPr anchor="t" anchorCtr="0"/>
          <a:lstStyle/>
          <a:p>
            <a:r>
              <a:rPr lang="nl-NL"/>
              <a:t>Klik om de stijl te bewerken</a:t>
            </a:r>
            <a:endParaRPr lang="nl-NL" dirty="0"/>
          </a:p>
        </p:txBody>
      </p:sp>
      <p:sp>
        <p:nvSpPr>
          <p:cNvPr id="9" name="Tijdelijke aanduiding voor datum 8"/>
          <p:cNvSpPr>
            <a:spLocks noGrp="1"/>
          </p:cNvSpPr>
          <p:nvPr>
            <p:ph type="dt" sz="half" idx="15"/>
          </p:nvPr>
        </p:nvSpPr>
        <p:spPr/>
        <p:txBody>
          <a:bodyPr/>
          <a:lstStyle/>
          <a:p>
            <a:endParaRPr lang="nl-NL" dirty="0"/>
          </a:p>
        </p:txBody>
      </p:sp>
      <p:sp>
        <p:nvSpPr>
          <p:cNvPr id="10" name="Tijdelijke aanduiding voor voettekst 9"/>
          <p:cNvSpPr>
            <a:spLocks noGrp="1"/>
          </p:cNvSpPr>
          <p:nvPr>
            <p:ph type="ftr" sz="quarter" idx="16"/>
          </p:nvPr>
        </p:nvSpPr>
        <p:spPr/>
        <p:txBody>
          <a:bodyPr/>
          <a:lstStyle/>
          <a:p>
            <a:endParaRPr lang="nl-NL" dirty="0"/>
          </a:p>
        </p:txBody>
      </p:sp>
      <p:sp>
        <p:nvSpPr>
          <p:cNvPr id="11" name="Tijdelijke aanduiding voor dianummer 10"/>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126803384"/>
      </p:ext>
    </p:extLst>
  </p:cSld>
  <p:clrMapOvr>
    <a:masterClrMapping/>
  </p:clrMapOvr>
</p:sldLayout>
</file>

<file path=ppt/slideLayouts/slideLayout63.xml><?xml version="1.0" encoding="utf-8"?>
<p:sldLayout xmlns:a="http://schemas.openxmlformats.org/drawingml/2006/main" xmlns:r="http://schemas.openxmlformats.org/officeDocument/2006/relationships" xmlns:p="http://schemas.openxmlformats.org/presentationml/2006/main" preserve="1" userDrawn="1">
  <p:cSld name="Afbeelding hor. kleur zonder titel">
    <p:bg>
      <p:bgRef idx="1001">
        <a:schemeClr val="bg2"/>
      </p:bgRef>
    </p:bg>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lvl1pPr>
              <a:tabLst>
                <a:tab pos="1619250" algn="l"/>
              </a:tabLst>
              <a:defRPr>
                <a:solidFill>
                  <a:schemeClr val="bg1"/>
                </a:solidFill>
              </a:defRPr>
            </a:lvl1p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lvl1pPr>
              <a:defRPr>
                <a:solidFill>
                  <a:schemeClr val="tx2"/>
                </a:solidFill>
              </a:defRPr>
            </a:lvl1pPr>
          </a:lstStyle>
          <a:p>
            <a:endParaRPr lang="nl-NL" dirty="0"/>
          </a:p>
        </p:txBody>
      </p:sp>
      <p:sp>
        <p:nvSpPr>
          <p:cNvPr id="9" name="Tijdelijke aanduiding voor voettekst 8"/>
          <p:cNvSpPr>
            <a:spLocks noGrp="1"/>
          </p:cNvSpPr>
          <p:nvPr>
            <p:ph type="ftr" sz="quarter" idx="16"/>
          </p:nvPr>
        </p:nvSpPr>
        <p:spPr/>
        <p:txBody>
          <a:bodyPr/>
          <a:lstStyle>
            <a:lvl1pPr>
              <a:defRPr>
                <a:solidFill>
                  <a:schemeClr val="tx2"/>
                </a:solidFill>
              </a:defRPr>
            </a:lvl1pPr>
          </a:lstStyle>
          <a:p>
            <a:endParaRPr lang="nl-NL" dirty="0"/>
          </a:p>
        </p:txBody>
      </p:sp>
      <p:sp>
        <p:nvSpPr>
          <p:cNvPr id="10" name="Tijdelijke aanduiding voor dianummer 9"/>
          <p:cNvSpPr>
            <a:spLocks noGrp="1"/>
          </p:cNvSpPr>
          <p:nvPr>
            <p:ph type="sldNum" sz="quarter" idx="17"/>
          </p:nvPr>
        </p:nvSpPr>
        <p:spPr/>
        <p:txBody>
          <a:bodyPr/>
          <a:lstStyle>
            <a:lvl1pPr>
              <a:defRPr>
                <a:solidFill>
                  <a:schemeClr val="tx2"/>
                </a:solidFill>
              </a:defRPr>
            </a:lvl1p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520388029"/>
      </p:ext>
    </p:extLst>
  </p:cSld>
  <p:clrMapOvr>
    <a:overrideClrMapping bg1="dk1" tx1="lt1" bg2="dk2" tx2="lt2" accent1="accent1" accent2="accent2" accent3="accent3" accent4="accent4" accent5="accent5" accent6="accent6" hlink="hlink" folHlink="folHlink"/>
  </p:clrMapOvr>
</p:sldLayout>
</file>

<file path=ppt/slideLayouts/slideLayout64.xml><?xml version="1.0" encoding="utf-8"?>
<p:sldLayout xmlns:a="http://schemas.openxmlformats.org/drawingml/2006/main" xmlns:r="http://schemas.openxmlformats.org/officeDocument/2006/relationships" xmlns:p="http://schemas.openxmlformats.org/presentationml/2006/main" preserve="1" userDrawn="1">
  <p:cSld name="Afbeelding hor. wit zonder titel">
    <p:spTree>
      <p:nvGrpSpPr>
        <p:cNvPr id="1" name=""/>
        <p:cNvGrpSpPr/>
        <p:nvPr/>
      </p:nvGrpSpPr>
      <p:grpSpPr>
        <a:xfrm>
          <a:off x="0" y="0"/>
          <a:ext cx="0" cy="0"/>
          <a:chOff x="0" y="0"/>
          <a:chExt cx="0" cy="0"/>
        </a:xfrm>
      </p:grpSpPr>
      <p:sp>
        <p:nvSpPr>
          <p:cNvPr id="12" name="Tijdelijke aanduiding voor afbeelding 11"/>
          <p:cNvSpPr>
            <a:spLocks noGrp="1"/>
          </p:cNvSpPr>
          <p:nvPr>
            <p:ph type="pic" sz="quarter" idx="14"/>
          </p:nvPr>
        </p:nvSpPr>
        <p:spPr>
          <a:xfrm>
            <a:off x="0" y="0"/>
            <a:ext cx="12192000" cy="3427413"/>
          </a:xfrm>
          <a:custGeom>
            <a:avLst/>
            <a:gdLst>
              <a:gd name="connsiteX0" fmla="*/ 0 w 12192000"/>
              <a:gd name="connsiteY0" fmla="*/ 0 h 3427413"/>
              <a:gd name="connsiteX1" fmla="*/ 5862638 w 12192000"/>
              <a:gd name="connsiteY1" fmla="*/ 0 h 3427413"/>
              <a:gd name="connsiteX2" fmla="*/ 5862638 w 12192000"/>
              <a:gd name="connsiteY2" fmla="*/ 709613 h 3427413"/>
              <a:gd name="connsiteX3" fmla="*/ 6329363 w 12192000"/>
              <a:gd name="connsiteY3" fmla="*/ 709613 h 3427413"/>
              <a:gd name="connsiteX4" fmla="*/ 6329363 w 12192000"/>
              <a:gd name="connsiteY4" fmla="*/ 0 h 3427413"/>
              <a:gd name="connsiteX5" fmla="*/ 12192000 w 12192000"/>
              <a:gd name="connsiteY5" fmla="*/ 0 h 3427413"/>
              <a:gd name="connsiteX6" fmla="*/ 12192000 w 12192000"/>
              <a:gd name="connsiteY6" fmla="*/ 3427413 h 3427413"/>
              <a:gd name="connsiteX7" fmla="*/ 0 w 12192000"/>
              <a:gd name="connsiteY7" fmla="*/ 3427413 h 3427413"/>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Lst>
            <a:rect l="l" t="t" r="r" b="b"/>
            <a:pathLst>
              <a:path w="12192000" h="3427413">
                <a:moveTo>
                  <a:pt x="0" y="0"/>
                </a:moveTo>
                <a:lnTo>
                  <a:pt x="5862638" y="0"/>
                </a:lnTo>
                <a:lnTo>
                  <a:pt x="5862638" y="709613"/>
                </a:lnTo>
                <a:lnTo>
                  <a:pt x="6329363" y="709613"/>
                </a:lnTo>
                <a:lnTo>
                  <a:pt x="6329363" y="0"/>
                </a:lnTo>
                <a:lnTo>
                  <a:pt x="12192000" y="0"/>
                </a:lnTo>
                <a:lnTo>
                  <a:pt x="12192000" y="3427413"/>
                </a:lnTo>
                <a:lnTo>
                  <a:pt x="0" y="3427413"/>
                </a:lnTo>
                <a:close/>
              </a:path>
            </a:pathLst>
          </a:custGeom>
          <a:noFill/>
        </p:spPr>
        <p:txBody>
          <a:bodyPr wrap="square" lIns="720000" tIns="1152000">
            <a:noAutofit/>
          </a:bodyPr>
          <a:lstStyle/>
          <a:p>
            <a:r>
              <a:rPr lang="nl-NL"/>
              <a:t>Klik op het pictogram als u een afbeelding wilt toevoegen</a:t>
            </a:r>
            <a:endParaRPr lang="nl-NL" dirty="0"/>
          </a:p>
        </p:txBody>
      </p:sp>
      <p:sp>
        <p:nvSpPr>
          <p:cNvPr id="14" name="Tijdelijke aanduiding voor tekst 13"/>
          <p:cNvSpPr>
            <a:spLocks noGrp="1"/>
          </p:cNvSpPr>
          <p:nvPr>
            <p:ph type="body" sz="quarter" idx="13"/>
          </p:nvPr>
        </p:nvSpPr>
        <p:spPr>
          <a:xfrm>
            <a:off x="635000" y="3888000"/>
            <a:ext cx="10923588" cy="2333413"/>
          </a:xfrm>
        </p:spPr>
        <p:txBody>
          <a:bodyPr tIns="50400" numCol="2" spcCol="468000"/>
          <a:lstStyle/>
          <a:p>
            <a:pPr lvl="0"/>
            <a:r>
              <a:rPr lang="nl-NL"/>
              <a:t>Tekststijl van het model bewerken</a:t>
            </a:r>
          </a:p>
        </p:txBody>
      </p:sp>
      <p:sp>
        <p:nvSpPr>
          <p:cNvPr id="8" name="Tijdelijke aanduiding voor datum 7"/>
          <p:cNvSpPr>
            <a:spLocks noGrp="1"/>
          </p:cNvSpPr>
          <p:nvPr>
            <p:ph type="dt" sz="half" idx="15"/>
          </p:nvPr>
        </p:nvSpPr>
        <p:spPr/>
        <p:txBody>
          <a:bodyPr/>
          <a:lstStyle/>
          <a:p>
            <a:endParaRPr lang="nl-NL" dirty="0"/>
          </a:p>
        </p:txBody>
      </p:sp>
      <p:sp>
        <p:nvSpPr>
          <p:cNvPr id="9" name="Tijdelijke aanduiding voor voettekst 8"/>
          <p:cNvSpPr>
            <a:spLocks noGrp="1"/>
          </p:cNvSpPr>
          <p:nvPr>
            <p:ph type="ftr" sz="quarter" idx="16"/>
          </p:nvPr>
        </p:nvSpPr>
        <p:spPr/>
        <p:txBody>
          <a:bodyPr/>
          <a:lstStyle/>
          <a:p>
            <a:endParaRPr lang="nl-NL" dirty="0"/>
          </a:p>
        </p:txBody>
      </p:sp>
      <p:sp>
        <p:nvSpPr>
          <p:cNvPr id="10" name="Tijdelijke aanduiding voor dianummer 9"/>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76251026"/>
      </p:ext>
    </p:extLst>
  </p:cSld>
  <p:clrMapOvr>
    <a:masterClrMapping/>
  </p:clrMapOvr>
</p:sldLayout>
</file>

<file path=ppt/slideLayouts/slideLayout65.xml><?xml version="1.0" encoding="utf-8"?>
<p:sldLayout xmlns:a="http://schemas.openxmlformats.org/drawingml/2006/main" xmlns:r="http://schemas.openxmlformats.org/officeDocument/2006/relationships" xmlns:p="http://schemas.openxmlformats.org/presentationml/2006/main" preserve="1" userDrawn="1">
  <p:cSld name="Afbeelding horizontaal kleur titel">
    <p:bg>
      <p:bgRef idx="1001">
        <a:schemeClr val="bg2"/>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lvl1pPr>
              <a:buClr>
                <a:schemeClr val="bg2"/>
              </a:buClr>
              <a:defRPr>
                <a:solidFill>
                  <a:schemeClr val="bg1"/>
                </a:solidFill>
              </a:defRPr>
            </a:lvl1pPr>
          </a:lstStyle>
          <a:p>
            <a:r>
              <a:rPr lang="nl-NL"/>
              <a:t>Klik op het pictogram als u een afbeelding wilt toevoegen</a:t>
            </a:r>
            <a:endParaRPr lang="nl-NL" dirty="0"/>
          </a:p>
        </p:txBody>
      </p:sp>
      <p:sp>
        <p:nvSpPr>
          <p:cNvPr id="2" name="Titel 1"/>
          <p:cNvSpPr>
            <a:spLocks noGrp="1"/>
          </p:cNvSpPr>
          <p:nvPr>
            <p:ph type="title"/>
          </p:nvPr>
        </p:nvSpPr>
        <p:spPr>
          <a:xfrm>
            <a:off x="633600" y="1051200"/>
            <a:ext cx="10924382" cy="946800"/>
          </a:xfrm>
        </p:spPr>
        <p:txBody>
          <a:bodyPr/>
          <a:lstStyle>
            <a:lvl1pPr>
              <a:defRPr>
                <a:solidFill>
                  <a:schemeClr val="tx1"/>
                </a:solidFill>
              </a:defRPr>
            </a:lvl1pPr>
          </a:lstStyle>
          <a:p>
            <a:r>
              <a:rPr lang="nl-NL"/>
              <a:t>Klik om de stijl te bewerken</a:t>
            </a:r>
            <a:endParaRPr lang="nl-NL" dirty="0"/>
          </a:p>
        </p:txBody>
      </p:sp>
      <p:sp>
        <p:nvSpPr>
          <p:cNvPr id="13" name="Tijdelijke aanduiding voor datum 12"/>
          <p:cNvSpPr>
            <a:spLocks noGrp="1"/>
          </p:cNvSpPr>
          <p:nvPr>
            <p:ph type="dt" sz="half" idx="15"/>
          </p:nvPr>
        </p:nvSpPr>
        <p:spPr/>
        <p:txBody>
          <a:bodyPr/>
          <a:lstStyle/>
          <a:p>
            <a:endParaRPr lang="nl-NL" dirty="0"/>
          </a:p>
        </p:txBody>
      </p:sp>
      <p:sp>
        <p:nvSpPr>
          <p:cNvPr id="14" name="Tijdelijke aanduiding voor voettekst 13"/>
          <p:cNvSpPr>
            <a:spLocks noGrp="1"/>
          </p:cNvSpPr>
          <p:nvPr>
            <p:ph type="ftr" sz="quarter" idx="16"/>
          </p:nvPr>
        </p:nvSpPr>
        <p:spPr/>
        <p:txBody>
          <a:bodyPr/>
          <a:lstStyle/>
          <a:p>
            <a:endParaRPr lang="nl-NL" dirty="0"/>
          </a:p>
        </p:txBody>
      </p:sp>
      <p:sp>
        <p:nvSpPr>
          <p:cNvPr id="15" name="Tijdelijke aanduiding voor dianummer 14"/>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341595861"/>
      </p:ext>
    </p:extLst>
  </p:cSld>
  <p:clrMapOvr>
    <a:overrideClrMapping bg1="dk1" tx1="lt1" bg2="dk2" tx2="lt2" accent1="accent1" accent2="accent2" accent3="accent3" accent4="accent4" accent5="accent5" accent6="accent6" hlink="hlink" folHlink="folHlink"/>
  </p:clrMapOvr>
</p:sldLayout>
</file>

<file path=ppt/slideLayouts/slideLayout66.xml><?xml version="1.0" encoding="utf-8"?>
<p:sldLayout xmlns:a="http://schemas.openxmlformats.org/drawingml/2006/main" xmlns:r="http://schemas.openxmlformats.org/officeDocument/2006/relationships" xmlns:p="http://schemas.openxmlformats.org/presentationml/2006/main" preserve="1" userDrawn="1">
  <p:cSld name="Afbeelding horizontaal wit titel">
    <p:bg>
      <p:bgRef idx="1001">
        <a:schemeClr val="bg1"/>
      </p:bgRef>
    </p:bg>
    <p:spTree>
      <p:nvGrpSpPr>
        <p:cNvPr id="1" name=""/>
        <p:cNvGrpSpPr/>
        <p:nvPr/>
      </p:nvGrpSpPr>
      <p:grpSpPr>
        <a:xfrm>
          <a:off x="0" y="0"/>
          <a:ext cx="0" cy="0"/>
          <a:chOff x="0" y="0"/>
          <a:chExt cx="0" cy="0"/>
        </a:xfrm>
      </p:grpSpPr>
      <p:sp>
        <p:nvSpPr>
          <p:cNvPr id="11" name="Tijdelijke aanduiding voor afbeelding 10"/>
          <p:cNvSpPr>
            <a:spLocks noGrp="1"/>
          </p:cNvSpPr>
          <p:nvPr>
            <p:ph type="pic" sz="quarter" idx="14"/>
          </p:nvPr>
        </p:nvSpPr>
        <p:spPr>
          <a:xfrm>
            <a:off x="0" y="3427413"/>
            <a:ext cx="12192000" cy="3430587"/>
          </a:xfrm>
          <a:prstGeom prst="rect">
            <a:avLst/>
          </a:prstGeom>
          <a:noFill/>
        </p:spPr>
        <p:txBody>
          <a:bodyPr wrap="square" lIns="612000">
            <a:noAutofit/>
          </a:bodyPr>
          <a:lstStyle/>
          <a:p>
            <a:r>
              <a:rPr lang="nl-NL"/>
              <a:t>Klik op het pictogram als u een afbeelding wilt toevoegen</a:t>
            </a:r>
          </a:p>
        </p:txBody>
      </p:sp>
      <p:sp>
        <p:nvSpPr>
          <p:cNvPr id="9" name="Titel 8"/>
          <p:cNvSpPr>
            <a:spLocks noGrp="1"/>
          </p:cNvSpPr>
          <p:nvPr>
            <p:ph type="title"/>
          </p:nvPr>
        </p:nvSpPr>
        <p:spPr>
          <a:xfrm>
            <a:off x="634206" y="1051200"/>
            <a:ext cx="10924382" cy="946800"/>
          </a:xfrm>
        </p:spPr>
        <p:txBody>
          <a:bodyPr/>
          <a:lstStyle/>
          <a:p>
            <a:r>
              <a:rPr lang="nl-NL"/>
              <a:t>Klik om de stijl te bewerken</a:t>
            </a:r>
            <a:endParaRPr lang="nl-NL" dirty="0"/>
          </a:p>
        </p:txBody>
      </p:sp>
      <p:sp>
        <p:nvSpPr>
          <p:cNvPr id="5" name="Tijdelijke aanduiding voor datum 4"/>
          <p:cNvSpPr>
            <a:spLocks noGrp="1"/>
          </p:cNvSpPr>
          <p:nvPr>
            <p:ph type="dt" sz="half" idx="15"/>
          </p:nvPr>
        </p:nvSpPr>
        <p:spPr/>
        <p:txBody>
          <a:bodyPr/>
          <a:lstStyle/>
          <a:p>
            <a:endParaRPr lang="nl-NL" dirty="0"/>
          </a:p>
        </p:txBody>
      </p:sp>
      <p:sp>
        <p:nvSpPr>
          <p:cNvPr id="6" name="Tijdelijke aanduiding voor voettekst 5"/>
          <p:cNvSpPr>
            <a:spLocks noGrp="1"/>
          </p:cNvSpPr>
          <p:nvPr>
            <p:ph type="ftr" sz="quarter" idx="16"/>
          </p:nvPr>
        </p:nvSpPr>
        <p:spPr/>
        <p:txBody>
          <a:bodyPr/>
          <a:lstStyle/>
          <a:p>
            <a:endParaRPr lang="nl-NL" dirty="0"/>
          </a:p>
        </p:txBody>
      </p:sp>
      <p:sp>
        <p:nvSpPr>
          <p:cNvPr id="7" name="Tijdelijke aanduiding voor dianummer 6"/>
          <p:cNvSpPr>
            <a:spLocks noGrp="1"/>
          </p:cNvSpPr>
          <p:nvPr>
            <p:ph type="sldNum" sz="quarter" idx="17"/>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305698391"/>
      </p:ext>
    </p:extLst>
  </p:cSld>
  <p:clrMapOvr>
    <a:overrideClrMapping bg1="lt1" tx1="dk1" bg2="lt2" tx2="dk2" accent1="accent1" accent2="accent2" accent3="accent3" accent4="accent4" accent5="accent5" accent6="accent6" hlink="hlink" folHlink="folHlink"/>
  </p:clrMapOvr>
</p:sldLayout>
</file>

<file path=ppt/slideLayouts/slideLayout67.xml><?xml version="1.0" encoding="utf-8"?>
<p:sldLayout xmlns:a="http://schemas.openxmlformats.org/drawingml/2006/main" xmlns:r="http://schemas.openxmlformats.org/officeDocument/2006/relationships" xmlns:p="http://schemas.openxmlformats.org/presentationml/2006/main" preserve="1" userDrawn="1">
  <p:cSld name="Afbeelding">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180129326"/>
      </p:ext>
    </p:extLst>
  </p:cSld>
  <p:clrMapOvr>
    <a:masterClrMapping/>
  </p:clrMapOvr>
</p:sldLayout>
</file>

<file path=ppt/slideLayouts/slideLayout68.xml><?xml version="1.0" encoding="utf-8"?>
<p:sldLayout xmlns:a="http://schemas.openxmlformats.org/drawingml/2006/main" xmlns:r="http://schemas.openxmlformats.org/officeDocument/2006/relationships" xmlns:p="http://schemas.openxmlformats.org/presentationml/2006/main" preserve="1" userDrawn="1">
  <p:cSld name="Afbeelding met titel">
    <p:bg>
      <p:bgPr>
        <a:blipFill dpi="0" rotWithShape="1">
          <a:blip r:embed="rId2" cstate="screen">
            <a:lum/>
            <a:extLst>
              <a:ext uri="{28A0092B-C50C-407E-A947-70E740481C1C}">
                <a14:useLocalDpi xmlns:a14="http://schemas.microsoft.com/office/drawing/2010/main"/>
              </a:ext>
            </a:extLst>
          </a:blip>
          <a:srcRect/>
          <a:stretch>
            <a:fillRect/>
          </a:stretch>
        </a:blipFill>
        <a:effectLst/>
      </p:bgPr>
    </p:bg>
    <p:spTree>
      <p:nvGrpSpPr>
        <p:cNvPr id="1" name=""/>
        <p:cNvGrpSpPr/>
        <p:nvPr/>
      </p:nvGrpSpPr>
      <p:grpSpPr>
        <a:xfrm>
          <a:off x="0" y="0"/>
          <a:ext cx="0" cy="0"/>
          <a:chOff x="0" y="0"/>
          <a:chExt cx="0" cy="0"/>
        </a:xfrm>
      </p:grpSpPr>
      <p:sp>
        <p:nvSpPr>
          <p:cNvPr id="5" name="Titel 4"/>
          <p:cNvSpPr>
            <a:spLocks noGrp="1"/>
          </p:cNvSpPr>
          <p:nvPr>
            <p:ph type="title"/>
          </p:nvPr>
        </p:nvSpPr>
        <p:spPr>
          <a:xfrm>
            <a:off x="0" y="5153776"/>
            <a:ext cx="12192000" cy="576000"/>
          </a:xfrm>
          <a:solidFill>
            <a:schemeClr val="tx2"/>
          </a:solidFill>
        </p:spPr>
        <p:txBody>
          <a:bodyPr lIns="756000" anchor="ctr" anchorCtr="0">
            <a:noAutofit/>
          </a:bodyPr>
          <a:lstStyle>
            <a:lvl1pPr algn="l">
              <a:defRPr sz="32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sz="quarter" idx="10"/>
          </p:nvPr>
        </p:nvSpPr>
        <p:spPr>
          <a:xfrm>
            <a:off x="0" y="5825413"/>
            <a:ext cx="12192000" cy="396000"/>
          </a:xfrm>
          <a:solidFill>
            <a:schemeClr val="bg1"/>
          </a:solidFill>
        </p:spPr>
        <p:txBody>
          <a:bodyPr lIns="756000" anchor="ctr" anchorCtr="0">
            <a:normAutofit/>
          </a:bodyPr>
          <a:lstStyle>
            <a:lvl1pPr marL="0" indent="0">
              <a:buNone/>
              <a:defRPr sz="2000" i="0">
                <a:solidFill>
                  <a:schemeClr val="tx1"/>
                </a:solidFill>
              </a:defRPr>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Tree>
    <p:extLst>
      <p:ext uri="{BB962C8B-B14F-4D97-AF65-F5344CB8AC3E}">
        <p14:creationId xmlns:p14="http://schemas.microsoft.com/office/powerpoint/2010/main" val="2925665852"/>
      </p:ext>
    </p:extLst>
  </p:cSld>
  <p:clrMapOvr>
    <a:masterClrMapping/>
  </p:clrMapOvr>
</p:sldLayout>
</file>

<file path=ppt/slideLayouts/slideLayout69.xml><?xml version="1.0" encoding="utf-8"?>
<p:sldLayout xmlns:a="http://schemas.openxmlformats.org/drawingml/2006/main" xmlns:r="http://schemas.openxmlformats.org/officeDocument/2006/relationships" xmlns:p="http://schemas.openxmlformats.org/presentationml/2006/main" preserve="1" userDrawn="1">
  <p:cSld name="Tabel/grafiek">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endParaRPr lang="nl-NL" dirty="0"/>
          </a:p>
        </p:txBody>
      </p:sp>
      <p:sp>
        <p:nvSpPr>
          <p:cNvPr id="3" name="Tijdelijke aanduiding voor inhoud 2"/>
          <p:cNvSpPr>
            <a:spLocks noGrp="1"/>
          </p:cNvSpPr>
          <p:nvPr>
            <p:ph sz="quarter" idx="13"/>
          </p:nvPr>
        </p:nvSpPr>
        <p:spPr>
          <a:xfrm>
            <a:off x="635000" y="2276475"/>
            <a:ext cx="10923588" cy="3944938"/>
          </a:xfrm>
        </p:spPr>
        <p:txBody>
          <a:bodyPr/>
          <a:lstStyle/>
          <a:p>
            <a:pPr lvl="0"/>
            <a:r>
              <a:rPr lang="nl-NL"/>
              <a:t>Tekststijl van het model bewerken</a:t>
            </a:r>
          </a:p>
        </p:txBody>
      </p:sp>
      <p:sp>
        <p:nvSpPr>
          <p:cNvPr id="10" name="Tijdelijke aanduiding voor datum 9"/>
          <p:cNvSpPr>
            <a:spLocks noGrp="1"/>
          </p:cNvSpPr>
          <p:nvPr>
            <p:ph type="dt" sz="half" idx="14"/>
          </p:nvPr>
        </p:nvSpPr>
        <p:spPr/>
        <p:txBody>
          <a:bodyPr/>
          <a:lstStyle/>
          <a:p>
            <a:endParaRPr lang="nl-NL" dirty="0"/>
          </a:p>
        </p:txBody>
      </p:sp>
      <p:sp>
        <p:nvSpPr>
          <p:cNvPr id="11" name="Tijdelijke aanduiding voor voettekst 10"/>
          <p:cNvSpPr>
            <a:spLocks noGrp="1"/>
          </p:cNvSpPr>
          <p:nvPr>
            <p:ph type="ftr" sz="quarter" idx="15"/>
          </p:nvPr>
        </p:nvSpPr>
        <p:spPr/>
        <p:txBody>
          <a:bodyPr/>
          <a:lstStyle/>
          <a:p>
            <a:endParaRPr lang="nl-NL" dirty="0"/>
          </a:p>
        </p:txBody>
      </p:sp>
      <p:sp>
        <p:nvSpPr>
          <p:cNvPr id="12" name="Tijdelijke aanduiding voor dianummer 11"/>
          <p:cNvSpPr>
            <a:spLocks noGrp="1"/>
          </p:cNvSpPr>
          <p:nvPr>
            <p:ph type="sldNum" sz="quarter" idx="16"/>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4221516686"/>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Inhoudsopgave">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0" name="Titel 1"/>
          <p:cNvSpPr>
            <a:spLocks noGrp="1"/>
          </p:cNvSpPr>
          <p:nvPr>
            <p:ph type="title"/>
          </p:nvPr>
        </p:nvSpPr>
        <p:spPr>
          <a:xfrm>
            <a:off x="634999" y="2636838"/>
            <a:ext cx="5003801" cy="1584325"/>
          </a:xfrm>
        </p:spPr>
        <p:txBody>
          <a:bodyPr anchor="ctr" anchorCtr="0">
            <a:normAutofit/>
          </a:bodyPr>
          <a:lstStyle>
            <a:lvl1pPr algn="r">
              <a:defRPr sz="3600">
                <a:solidFill>
                  <a:schemeClr val="bg1"/>
                </a:solidFill>
              </a:defRPr>
            </a:lvl1pPr>
          </a:lstStyle>
          <a:p>
            <a:r>
              <a:rPr lang="nl-NL"/>
              <a:t>Klik om de stijl te bewerken</a:t>
            </a:r>
            <a:endParaRPr lang="nl-NL" dirty="0"/>
          </a:p>
        </p:txBody>
      </p:sp>
      <p:sp>
        <p:nvSpPr>
          <p:cNvPr id="13" name="Tijdelijke aanduiding voor tekst 4"/>
          <p:cNvSpPr>
            <a:spLocks noGrp="1"/>
          </p:cNvSpPr>
          <p:nvPr>
            <p:ph type="body" sz="quarter" idx="15"/>
          </p:nvPr>
        </p:nvSpPr>
        <p:spPr>
          <a:xfrm>
            <a:off x="7791732" y="916926"/>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4" name="Tijdelijke aanduiding voor tekst 4"/>
          <p:cNvSpPr>
            <a:spLocks noGrp="1"/>
          </p:cNvSpPr>
          <p:nvPr>
            <p:ph type="body" sz="quarter" idx="16"/>
          </p:nvPr>
        </p:nvSpPr>
        <p:spPr>
          <a:xfrm>
            <a:off x="7791732" y="2061911"/>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5" name="Tijdelijke aanduiding voor tekst 4"/>
          <p:cNvSpPr>
            <a:spLocks noGrp="1"/>
          </p:cNvSpPr>
          <p:nvPr>
            <p:ph type="body" sz="quarter" idx="17"/>
          </p:nvPr>
        </p:nvSpPr>
        <p:spPr>
          <a:xfrm>
            <a:off x="7791732" y="3211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6" name="Tijdelijke aanduiding voor tekst 4"/>
          <p:cNvSpPr>
            <a:spLocks noGrp="1"/>
          </p:cNvSpPr>
          <p:nvPr>
            <p:ph type="body" sz="quarter" idx="18"/>
          </p:nvPr>
        </p:nvSpPr>
        <p:spPr>
          <a:xfrm>
            <a:off x="7791732" y="43524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17" name="Tijdelijke aanduiding voor tekst 4"/>
          <p:cNvSpPr>
            <a:spLocks noGrp="1"/>
          </p:cNvSpPr>
          <p:nvPr>
            <p:ph type="body" sz="quarter" idx="19"/>
          </p:nvPr>
        </p:nvSpPr>
        <p:spPr>
          <a:xfrm>
            <a:off x="7791732" y="5497200"/>
            <a:ext cx="3766856" cy="817562"/>
          </a:xfrm>
        </p:spPr>
        <p:txBody>
          <a:bodyPr anchor="b" anchorCtr="0">
            <a:normAutofit/>
          </a:bodyPr>
          <a:lstStyle>
            <a:lvl1pPr marL="0" indent="0">
              <a:buNone/>
              <a:defRPr sz="1800"/>
            </a:lvl1pPr>
            <a:lvl2pPr marL="313200" indent="0">
              <a:buNone/>
              <a:defRPr/>
            </a:lvl2pPr>
            <a:lvl3pPr marL="630000" indent="0">
              <a:buNone/>
              <a:defRPr/>
            </a:lvl3pPr>
            <a:lvl4pPr marL="943200" indent="0">
              <a:buNone/>
              <a:defRPr/>
            </a:lvl4pPr>
            <a:lvl5pPr marL="1260000" indent="0">
              <a:buNone/>
              <a:defRPr/>
            </a:lvl5pPr>
          </a:lstStyle>
          <a:p>
            <a:pPr lvl="0"/>
            <a:r>
              <a:rPr lang="nl-NL"/>
              <a:t>Tekststijl van het model bewerken</a:t>
            </a:r>
          </a:p>
        </p:txBody>
      </p:sp>
      <p:sp>
        <p:nvSpPr>
          <p:cNvPr id="5" name="Tijdelijke aanduiding voor datum 4"/>
          <p:cNvSpPr>
            <a:spLocks noGrp="1"/>
          </p:cNvSpPr>
          <p:nvPr>
            <p:ph type="dt" sz="half" idx="20"/>
          </p:nvPr>
        </p:nvSpPr>
        <p:spPr/>
        <p:txBody>
          <a:bodyPr/>
          <a:lstStyle/>
          <a:p>
            <a:endParaRPr lang="nl-NL" dirty="0"/>
          </a:p>
        </p:txBody>
      </p:sp>
      <p:sp>
        <p:nvSpPr>
          <p:cNvPr id="9" name="Tijdelijke aanduiding voor voettekst 8"/>
          <p:cNvSpPr>
            <a:spLocks noGrp="1"/>
          </p:cNvSpPr>
          <p:nvPr>
            <p:ph type="ftr" sz="quarter" idx="21"/>
          </p:nvPr>
        </p:nvSpPr>
        <p:spPr/>
        <p:txBody>
          <a:bodyPr/>
          <a:lstStyle/>
          <a:p>
            <a:endParaRPr lang="nl-NL" dirty="0"/>
          </a:p>
        </p:txBody>
      </p:sp>
      <p:sp>
        <p:nvSpPr>
          <p:cNvPr id="18" name="Tijdelijke aanduiding voor dianummer 17"/>
          <p:cNvSpPr>
            <a:spLocks noGrp="1"/>
          </p:cNvSpPr>
          <p:nvPr>
            <p:ph type="sldNum" sz="quarter" idx="22"/>
          </p:nvPr>
        </p:nvSpPr>
        <p:spPr/>
        <p:txBody>
          <a:bodyPr/>
          <a:lstStyle/>
          <a:p>
            <a:fld id="{10A0A6AF-03C5-477E-939A-E28F7E7F05EA}" type="slidenum">
              <a:rPr lang="nl-NL" smtClean="0"/>
              <a:pPr/>
              <a:t>‹nr.›</a:t>
            </a:fld>
            <a:endParaRPr lang="nl-NL" dirty="0"/>
          </a:p>
        </p:txBody>
      </p:sp>
      <p:sp>
        <p:nvSpPr>
          <p:cNvPr id="22" name="Tijdelijke aanduiding voor tekst 2"/>
          <p:cNvSpPr>
            <a:spLocks noGrp="1"/>
          </p:cNvSpPr>
          <p:nvPr>
            <p:ph type="body" sz="quarter" idx="10" hasCustomPrompt="1"/>
          </p:nvPr>
        </p:nvSpPr>
        <p:spPr>
          <a:xfrm>
            <a:off x="6418727" y="998445"/>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3" name="Tijdelijke aanduiding voor tekst 2"/>
          <p:cNvSpPr>
            <a:spLocks noGrp="1"/>
          </p:cNvSpPr>
          <p:nvPr>
            <p:ph type="body" sz="quarter" idx="11" hasCustomPrompt="1"/>
          </p:nvPr>
        </p:nvSpPr>
        <p:spPr>
          <a:xfrm>
            <a:off x="6418727" y="2143674"/>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4" name="Tijdelijke aanduiding voor tekst 2"/>
          <p:cNvSpPr>
            <a:spLocks noGrp="1"/>
          </p:cNvSpPr>
          <p:nvPr>
            <p:ph type="body" sz="quarter" idx="12" hasCustomPrompt="1"/>
          </p:nvPr>
        </p:nvSpPr>
        <p:spPr>
          <a:xfrm>
            <a:off x="6418727" y="3288903"/>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5" name="Tijdelijke aanduiding voor tekst 2"/>
          <p:cNvSpPr>
            <a:spLocks noGrp="1"/>
          </p:cNvSpPr>
          <p:nvPr>
            <p:ph type="body" sz="quarter" idx="13" hasCustomPrompt="1"/>
          </p:nvPr>
        </p:nvSpPr>
        <p:spPr>
          <a:xfrm>
            <a:off x="6418727" y="4434132"/>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sp>
        <p:nvSpPr>
          <p:cNvPr id="26" name="Tijdelijke aanduiding voor tekst 2"/>
          <p:cNvSpPr>
            <a:spLocks noGrp="1"/>
          </p:cNvSpPr>
          <p:nvPr>
            <p:ph type="body" sz="quarter" idx="14" hasCustomPrompt="1"/>
          </p:nvPr>
        </p:nvSpPr>
        <p:spPr>
          <a:xfrm>
            <a:off x="6418727" y="5579361"/>
            <a:ext cx="1373005" cy="817563"/>
          </a:xfrm>
        </p:spPr>
        <p:txBody>
          <a:bodyPr bIns="46800" anchor="b" anchorCtr="0">
            <a:normAutofit/>
          </a:bodyPr>
          <a:lstStyle>
            <a:lvl1pPr marL="0" indent="0" algn="r">
              <a:buNone/>
              <a:defRPr sz="4800">
                <a:solidFill>
                  <a:schemeClr val="tx2"/>
                </a:solidFill>
              </a:defRPr>
            </a:lvl1pPr>
          </a:lstStyle>
          <a:p>
            <a:pPr lvl="0"/>
            <a:r>
              <a:rPr lang="nl-NL" dirty="0"/>
              <a:t>#</a:t>
            </a:r>
          </a:p>
        </p:txBody>
      </p:sp>
      <p:pic>
        <p:nvPicPr>
          <p:cNvPr id="21" name="Afbeelding 20">
            <a:extLst>
              <a:ext uri="{FF2B5EF4-FFF2-40B4-BE49-F238E27FC236}">
                <a16:creationId xmlns:a16="http://schemas.microsoft.com/office/drawing/2014/main" id="{AF260D0C-1E71-C54C-BC16-D1CBE1023D91}"/>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481552297"/>
      </p:ext>
    </p:extLst>
  </p:cSld>
  <p:clrMapOvr>
    <a:masterClrMapping/>
  </p:clrMapOvr>
  <p:extLst>
    <p:ext uri="{DCECCB84-F9BA-43D5-87BE-67443E8EF086}">
      <p15:sldGuideLst xmlns:p15="http://schemas.microsoft.com/office/powerpoint/2012/main"/>
    </p:ext>
  </p:extLst>
</p:sldLayout>
</file>

<file path=ppt/slideLayouts/slideLayout70.xml><?xml version="1.0" encoding="utf-8"?>
<p:sldLayout xmlns:a="http://schemas.openxmlformats.org/drawingml/2006/main" xmlns:r="http://schemas.openxmlformats.org/officeDocument/2006/relationships" xmlns:p="http://schemas.openxmlformats.org/presentationml/2006/main" preserve="1" userDrawn="1">
  <p:cSld name="Tabel/grafiek met bijschrift">
    <p:spTree>
      <p:nvGrpSpPr>
        <p:cNvPr id="1" name=""/>
        <p:cNvGrpSpPr/>
        <p:nvPr/>
      </p:nvGrpSpPr>
      <p:grpSpPr>
        <a:xfrm>
          <a:off x="0" y="0"/>
          <a:ext cx="0" cy="0"/>
          <a:chOff x="0" y="0"/>
          <a:chExt cx="0" cy="0"/>
        </a:xfrm>
      </p:grpSpPr>
      <p:sp>
        <p:nvSpPr>
          <p:cNvPr id="8" name="Titel 7"/>
          <p:cNvSpPr>
            <a:spLocks noGrp="1"/>
          </p:cNvSpPr>
          <p:nvPr>
            <p:ph type="title"/>
          </p:nvPr>
        </p:nvSpPr>
        <p:spPr/>
        <p:txBody>
          <a:bodyPr/>
          <a:lstStyle/>
          <a:p>
            <a:r>
              <a:rPr lang="nl-NL"/>
              <a:t>Klik om de stijl te bewerken</a:t>
            </a:r>
          </a:p>
        </p:txBody>
      </p:sp>
      <p:sp>
        <p:nvSpPr>
          <p:cNvPr id="3" name="Tijdelijke aanduiding voor tekst 2"/>
          <p:cNvSpPr>
            <a:spLocks noGrp="1"/>
          </p:cNvSpPr>
          <p:nvPr>
            <p:ph type="body" sz="quarter" idx="14"/>
          </p:nvPr>
        </p:nvSpPr>
        <p:spPr>
          <a:xfrm>
            <a:off x="7958859" y="2276475"/>
            <a:ext cx="3600000" cy="3937000"/>
          </a:xfrm>
        </p:spPr>
        <p:txBody>
          <a:bodyPr/>
          <a:lstStyle>
            <a:lvl1pPr marL="0" indent="0">
              <a:buNone/>
              <a:defRPr sz="2000"/>
            </a:lvl1pPr>
            <a:lvl2pPr marL="313200" indent="0">
              <a:buNone/>
              <a:defRPr sz="1800"/>
            </a:lvl2pPr>
            <a:lvl3pPr marL="630000" indent="0">
              <a:buNone/>
              <a:defRPr sz="1600"/>
            </a:lvl3pPr>
            <a:lvl4pPr marL="943200" indent="0">
              <a:buNone/>
              <a:defRPr sz="1600"/>
            </a:lvl4pPr>
            <a:lvl5pPr marL="1260000" indent="0">
              <a:buNone/>
              <a:defRPr/>
            </a:lvl5pPr>
          </a:lstStyle>
          <a:p>
            <a:pPr lvl="0"/>
            <a:r>
              <a:rPr lang="nl-NL"/>
              <a:t>Tekststijl van het model bewerken</a:t>
            </a:r>
          </a:p>
        </p:txBody>
      </p:sp>
      <p:sp>
        <p:nvSpPr>
          <p:cNvPr id="9" name="Tijdelijke aanduiding voor inhoud 8"/>
          <p:cNvSpPr>
            <a:spLocks noGrp="1"/>
          </p:cNvSpPr>
          <p:nvPr>
            <p:ph sz="quarter" idx="15"/>
          </p:nvPr>
        </p:nvSpPr>
        <p:spPr>
          <a:xfrm>
            <a:off x="635000" y="2276475"/>
            <a:ext cx="7178964" cy="3944938"/>
          </a:xfrm>
        </p:spPr>
        <p:txBody>
          <a:bodyPr/>
          <a:lstStyle/>
          <a:p>
            <a:pPr lvl="0"/>
            <a:r>
              <a:rPr lang="nl-NL"/>
              <a:t>Tekststijl van het model bewerken</a:t>
            </a:r>
          </a:p>
        </p:txBody>
      </p:sp>
      <p:sp>
        <p:nvSpPr>
          <p:cNvPr id="11" name="Tijdelijke aanduiding voor datum 10"/>
          <p:cNvSpPr>
            <a:spLocks noGrp="1"/>
          </p:cNvSpPr>
          <p:nvPr>
            <p:ph type="dt" sz="half" idx="16"/>
          </p:nvPr>
        </p:nvSpPr>
        <p:spPr/>
        <p:txBody>
          <a:bodyPr/>
          <a:lstStyle/>
          <a:p>
            <a:endParaRPr lang="nl-NL" dirty="0"/>
          </a:p>
        </p:txBody>
      </p:sp>
      <p:sp>
        <p:nvSpPr>
          <p:cNvPr id="12" name="Tijdelijke aanduiding voor voettekst 11"/>
          <p:cNvSpPr>
            <a:spLocks noGrp="1"/>
          </p:cNvSpPr>
          <p:nvPr>
            <p:ph type="ftr" sz="quarter" idx="17"/>
          </p:nvPr>
        </p:nvSpPr>
        <p:spPr/>
        <p:txBody>
          <a:bodyPr/>
          <a:lstStyle/>
          <a:p>
            <a:endParaRPr lang="nl-NL" dirty="0"/>
          </a:p>
        </p:txBody>
      </p:sp>
      <p:sp>
        <p:nvSpPr>
          <p:cNvPr id="13" name="Tijdelijke aanduiding voor dianummer 12"/>
          <p:cNvSpPr>
            <a:spLocks noGrp="1"/>
          </p:cNvSpPr>
          <p:nvPr>
            <p:ph type="sldNum" sz="quarter" idx="18"/>
          </p:nvPr>
        </p:nvSpPr>
        <p:spPr/>
        <p:txBody>
          <a:bodyPr/>
          <a:lstStyle/>
          <a:p>
            <a:fld id="{10A0A6AF-03C5-477E-939A-E28F7E7F05EA}" type="slidenum">
              <a:rPr lang="nl-NL" smtClean="0"/>
              <a:pPr/>
              <a:t>‹nr.›</a:t>
            </a:fld>
            <a:endParaRPr lang="nl-NL" dirty="0"/>
          </a:p>
        </p:txBody>
      </p:sp>
    </p:spTree>
    <p:extLst>
      <p:ext uri="{BB962C8B-B14F-4D97-AF65-F5344CB8AC3E}">
        <p14:creationId xmlns:p14="http://schemas.microsoft.com/office/powerpoint/2010/main" val="1533450928"/>
      </p:ext>
    </p:extLst>
  </p:cSld>
  <p:clrMapOvr>
    <a:masterClrMapping/>
  </p:clrMapOvr>
</p:sldLayout>
</file>

<file path=ppt/slideLayouts/slideLayout71.xml><?xml version="1.0" encoding="utf-8"?>
<p:sldLayout xmlns:a="http://schemas.openxmlformats.org/drawingml/2006/main" xmlns:r="http://schemas.openxmlformats.org/officeDocument/2006/relationships" xmlns:p="http://schemas.openxmlformats.org/presentationml/2006/main" preserve="1" userDrawn="1">
  <p:cSld name="Tabel/grafiek verticaal">
    <p:spTree>
      <p:nvGrpSpPr>
        <p:cNvPr id="1" name=""/>
        <p:cNvGrpSpPr/>
        <p:nvPr/>
      </p:nvGrpSpPr>
      <p:grpSpPr>
        <a:xfrm>
          <a:off x="0" y="0"/>
          <a:ext cx="0" cy="0"/>
          <a:chOff x="0" y="0"/>
          <a:chExt cx="0" cy="0"/>
        </a:xfrm>
      </p:grpSpPr>
      <p:sp>
        <p:nvSpPr>
          <p:cNvPr id="7" name="Rechthoek 6"/>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0" name="Tijdelijke aanduiding voor tekst 9"/>
          <p:cNvSpPr>
            <a:spLocks noGrp="1"/>
          </p:cNvSpPr>
          <p:nvPr>
            <p:ph type="body" sz="quarter" idx="14"/>
          </p:nvPr>
        </p:nvSpPr>
        <p:spPr>
          <a:xfrm>
            <a:off x="6550024" y="2289599"/>
            <a:ext cx="5004000" cy="3931813"/>
          </a:xfrm>
        </p:spPr>
        <p:txBody>
          <a:bodyPr anchor="t" anchorCtr="0"/>
          <a:lstStyle>
            <a:lvl1pPr>
              <a:buClr>
                <a:schemeClr val="bg1"/>
              </a:buClr>
              <a:defRPr>
                <a:solidFill>
                  <a:schemeClr val="bg1"/>
                </a:solidFill>
              </a:defRPr>
            </a:lvl1pPr>
            <a:lvl2pPr>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defRPr>
                <a:solidFill>
                  <a:schemeClr val="bg1"/>
                </a:solidFill>
              </a:defRPr>
            </a:lvl5pPr>
          </a:lstStyle>
          <a:p>
            <a:pPr lvl="0"/>
            <a:r>
              <a:rPr lang="nl-NL"/>
              <a:t>Tekststijl van het model bewerken</a:t>
            </a:r>
          </a:p>
        </p:txBody>
      </p:sp>
      <p:sp>
        <p:nvSpPr>
          <p:cNvPr id="2" name="Titel 1"/>
          <p:cNvSpPr>
            <a:spLocks noGrp="1"/>
          </p:cNvSpPr>
          <p:nvPr>
            <p:ph type="title"/>
          </p:nvPr>
        </p:nvSpPr>
        <p:spPr>
          <a:xfrm>
            <a:off x="6550024" y="1051200"/>
            <a:ext cx="5004000" cy="948047"/>
          </a:xfrm>
        </p:spPr>
        <p:txBody>
          <a:bodyPr/>
          <a:lstStyle>
            <a:lvl1pPr>
              <a:defRPr>
                <a:solidFill>
                  <a:schemeClr val="bg1"/>
                </a:solidFill>
              </a:defRPr>
            </a:lvl1pPr>
          </a:lstStyle>
          <a:p>
            <a:r>
              <a:rPr lang="nl-NL"/>
              <a:t>Klik om de stijl te bewerken</a:t>
            </a:r>
            <a:endParaRPr lang="nl-NL" dirty="0"/>
          </a:p>
        </p:txBody>
      </p:sp>
      <p:sp>
        <p:nvSpPr>
          <p:cNvPr id="9" name="Tijdelijke aanduiding voor inhoud 8"/>
          <p:cNvSpPr>
            <a:spLocks noGrp="1"/>
          </p:cNvSpPr>
          <p:nvPr>
            <p:ph sz="quarter" idx="19"/>
          </p:nvPr>
        </p:nvSpPr>
        <p:spPr>
          <a:xfrm>
            <a:off x="635000" y="1066799"/>
            <a:ext cx="5003800" cy="5154613"/>
          </a:xfrm>
        </p:spPr>
        <p:txBody>
          <a:bodyPr/>
          <a:lstStyle/>
          <a:p>
            <a:pPr lvl="0"/>
            <a:r>
              <a:rPr lang="nl-NL"/>
              <a:t>Tekststijl van het model bewerken</a:t>
            </a:r>
          </a:p>
        </p:txBody>
      </p:sp>
      <p:sp>
        <p:nvSpPr>
          <p:cNvPr id="14" name="Tijdelijke aanduiding voor datum 13"/>
          <p:cNvSpPr>
            <a:spLocks noGrp="1"/>
          </p:cNvSpPr>
          <p:nvPr>
            <p:ph type="dt" sz="half" idx="20"/>
          </p:nvPr>
        </p:nvSpPr>
        <p:spPr/>
        <p:txBody>
          <a:bodyPr/>
          <a:lstStyle/>
          <a:p>
            <a:endParaRPr lang="nl-NL" dirty="0"/>
          </a:p>
        </p:txBody>
      </p:sp>
      <p:sp>
        <p:nvSpPr>
          <p:cNvPr id="15" name="Tijdelijke aanduiding voor voettekst 14"/>
          <p:cNvSpPr>
            <a:spLocks noGrp="1"/>
          </p:cNvSpPr>
          <p:nvPr>
            <p:ph type="ftr" sz="quarter" idx="21"/>
          </p:nvPr>
        </p:nvSpPr>
        <p:spPr/>
        <p:txBody>
          <a:bodyPr/>
          <a:lstStyle/>
          <a:p>
            <a:endParaRPr lang="nl-NL" dirty="0"/>
          </a:p>
        </p:txBody>
      </p:sp>
      <p:sp>
        <p:nvSpPr>
          <p:cNvPr id="16" name="Tijdelijke aanduiding voor dianummer 15"/>
          <p:cNvSpPr>
            <a:spLocks noGrp="1"/>
          </p:cNvSpPr>
          <p:nvPr>
            <p:ph type="sldNum" sz="quarter" idx="22"/>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0E8BB49C-81EE-D640-B093-EE3BB3982894}"/>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083681519"/>
      </p:ext>
    </p:extLst>
  </p:cSld>
  <p:clrMapOvr>
    <a:masterClrMapping/>
  </p:clrMapOvr>
  <p:extLst>
    <p:ext uri="{DCECCB84-F9BA-43D5-87BE-67443E8EF086}">
      <p15:sldGuideLst xmlns:p15="http://schemas.microsoft.com/office/powerpoint/2012/main">
        <p15:guide id="1" orient="horz" pos="1661">
          <p15:clr>
            <a:srgbClr val="FBAE40"/>
          </p15:clr>
        </p15:guide>
        <p15:guide id="2" orient="horz" pos="2659">
          <p15:clr>
            <a:srgbClr val="FBAE40"/>
          </p15:clr>
        </p15:guide>
      </p15:sldGuideLst>
    </p:ext>
  </p:extLst>
</p:sldLayout>
</file>

<file path=ppt/slideLayouts/slideLayout72.xml><?xml version="1.0" encoding="utf-8"?>
<p:sldLayout xmlns:a="http://schemas.openxmlformats.org/drawingml/2006/main" xmlns:r="http://schemas.openxmlformats.org/officeDocument/2006/relationships" xmlns:p="http://schemas.openxmlformats.org/presentationml/2006/main" showMasterSp="0" preserve="1" userDrawn="1">
  <p:cSld name="Contact A">
    <p:spTree>
      <p:nvGrpSpPr>
        <p:cNvPr id="1" name=""/>
        <p:cNvGrpSpPr/>
        <p:nvPr/>
      </p:nvGrpSpPr>
      <p:grpSpPr>
        <a:xfrm>
          <a:off x="0" y="0"/>
          <a:ext cx="0" cy="0"/>
          <a:chOff x="0" y="0"/>
          <a:chExt cx="0" cy="0"/>
        </a:xfrm>
      </p:grpSpPr>
      <p:sp>
        <p:nvSpPr>
          <p:cNvPr id="6" name="Rechthoek 5"/>
          <p:cNvSpPr/>
          <p:nvPr userDrawn="1"/>
        </p:nvSpPr>
        <p:spPr>
          <a:xfrm>
            <a:off x="0" y="-1"/>
            <a:ext cx="12192000" cy="3427413"/>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1875617"/>
            <a:ext cx="10923588" cy="1551796"/>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515675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515675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515675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454478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454478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454478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89A82B9-7DCD-4B4C-A1E7-70EA56CC3EB1}"/>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1714546382"/>
      </p:ext>
    </p:extLst>
  </p:cSld>
  <p:clrMapOvr>
    <a:masterClrMapping/>
  </p:clrMapOvr>
</p:sldLayout>
</file>

<file path=ppt/slideLayouts/slideLayout73.xml><?xml version="1.0" encoding="utf-8"?>
<p:sldLayout xmlns:a="http://schemas.openxmlformats.org/drawingml/2006/main" xmlns:r="http://schemas.openxmlformats.org/officeDocument/2006/relationships" xmlns:p="http://schemas.openxmlformats.org/presentationml/2006/main" showMasterSp="0" preserve="1" userDrawn="1">
  <p:cSld name="Contact B">
    <p:spTree>
      <p:nvGrpSpPr>
        <p:cNvPr id="1" name=""/>
        <p:cNvGrpSpPr/>
        <p:nvPr/>
      </p:nvGrpSpPr>
      <p:grpSpPr>
        <a:xfrm>
          <a:off x="0" y="0"/>
          <a:ext cx="0" cy="0"/>
          <a:chOff x="0" y="0"/>
          <a:chExt cx="0" cy="0"/>
        </a:xfrm>
      </p:grpSpPr>
      <p:sp>
        <p:nvSpPr>
          <p:cNvPr id="6" name="Rechthoek 5"/>
          <p:cNvSpPr/>
          <p:nvPr userDrawn="1"/>
        </p:nvSpPr>
        <p:spPr>
          <a:xfrm>
            <a:off x="0" y="-1"/>
            <a:ext cx="6096000" cy="6858001"/>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hasCustomPrompt="1"/>
          </p:nvPr>
        </p:nvSpPr>
        <p:spPr>
          <a:xfrm>
            <a:off x="635000" y="2565400"/>
            <a:ext cx="5003800" cy="1727200"/>
          </a:xfrm>
        </p:spPr>
        <p:txBody>
          <a:bodyPr anchor="ctr" anchorCtr="0">
            <a:normAutofit/>
          </a:bodyPr>
          <a:lstStyle>
            <a:lvl1pPr>
              <a:defRPr sz="4800">
                <a:solidFill>
                  <a:schemeClr val="bg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7176285" y="2286000"/>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7176285" y="3079487"/>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7176285" y="3845506"/>
            <a:ext cx="4382303"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6564313" y="2361344"/>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6564313" y="3147360"/>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6564313" y="3920850"/>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7" name="Tijdelijke aanduiding voor datum 6"/>
          <p:cNvSpPr>
            <a:spLocks noGrp="1"/>
          </p:cNvSpPr>
          <p:nvPr>
            <p:ph type="dt" sz="half" idx="22"/>
          </p:nvPr>
        </p:nvSpPr>
        <p:spPr/>
        <p:txBody>
          <a:bodyPr/>
          <a:lstStyle/>
          <a:p>
            <a:endParaRPr lang="nl-NL" dirty="0"/>
          </a:p>
        </p:txBody>
      </p:sp>
      <p:sp>
        <p:nvSpPr>
          <p:cNvPr id="8" name="Tijdelijke aanduiding voor voettekst 7"/>
          <p:cNvSpPr>
            <a:spLocks noGrp="1"/>
          </p:cNvSpPr>
          <p:nvPr>
            <p:ph type="ftr" sz="quarter" idx="23"/>
          </p:nvPr>
        </p:nvSpPr>
        <p:spPr/>
        <p:txBody>
          <a:bodyPr/>
          <a:lstStyle/>
          <a:p>
            <a:endParaRPr lang="nl-NL" dirty="0"/>
          </a:p>
        </p:txBody>
      </p:sp>
      <p:sp>
        <p:nvSpPr>
          <p:cNvPr id="9" name="Tijdelijke aanduiding voor dianummer 8"/>
          <p:cNvSpPr>
            <a:spLocks noGrp="1"/>
          </p:cNvSpPr>
          <p:nvPr>
            <p:ph type="sldNum" sz="quarter" idx="24"/>
          </p:nvPr>
        </p:nvSpPr>
        <p:spPr/>
        <p:txBody>
          <a:bodyPr/>
          <a:lstStyle/>
          <a:p>
            <a:fld id="{10A0A6AF-03C5-477E-939A-E28F7E7F05EA}" type="slidenum">
              <a:rPr lang="nl-NL" smtClean="0"/>
              <a:pPr/>
              <a:t>‹nr.›</a:t>
            </a:fld>
            <a:endParaRPr lang="nl-NL" dirty="0"/>
          </a:p>
        </p:txBody>
      </p:sp>
      <p:pic>
        <p:nvPicPr>
          <p:cNvPr id="14" name="Afbeelding 13">
            <a:extLst>
              <a:ext uri="{FF2B5EF4-FFF2-40B4-BE49-F238E27FC236}">
                <a16:creationId xmlns:a16="http://schemas.microsoft.com/office/drawing/2014/main" id="{A3124508-A1C5-A546-B635-25BCABA3FC1E}"/>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461912623"/>
      </p:ext>
    </p:extLst>
  </p:cSld>
  <p:clrMapOvr>
    <a:masterClrMapping/>
  </p:clrMapOvr>
</p:sldLayout>
</file>

<file path=ppt/slideLayouts/slideLayout74.xml><?xml version="1.0" encoding="utf-8"?>
<p:sldLayout xmlns:a="http://schemas.openxmlformats.org/drawingml/2006/main" xmlns:r="http://schemas.openxmlformats.org/officeDocument/2006/relationships" xmlns:p="http://schemas.openxmlformats.org/presentationml/2006/main" showMasterSp="0" preserve="1" userDrawn="1">
  <p:cSld name="Contact C">
    <p:bg>
      <p:bgRef idx="1001">
        <a:schemeClr val="bg2"/>
      </p:bgRef>
    </p:bg>
    <p:spTree>
      <p:nvGrpSpPr>
        <p:cNvPr id="1" name=""/>
        <p:cNvGrpSpPr/>
        <p:nvPr/>
      </p:nvGrpSpPr>
      <p:grpSpPr>
        <a:xfrm>
          <a:off x="0" y="0"/>
          <a:ext cx="0" cy="0"/>
          <a:chOff x="0" y="0"/>
          <a:chExt cx="0" cy="0"/>
        </a:xfrm>
      </p:grpSpPr>
      <p:sp>
        <p:nvSpPr>
          <p:cNvPr id="2" name="Titel 1"/>
          <p:cNvSpPr>
            <a:spLocks noGrp="1"/>
          </p:cNvSpPr>
          <p:nvPr>
            <p:ph type="title" hasCustomPrompt="1"/>
          </p:nvPr>
        </p:nvSpPr>
        <p:spPr>
          <a:xfrm>
            <a:off x="635000" y="1875617"/>
            <a:ext cx="10923588" cy="1551795"/>
          </a:xfrm>
        </p:spPr>
        <p:txBody>
          <a:bodyPr anchor="ctr" anchorCtr="0">
            <a:normAutofit/>
          </a:bodyPr>
          <a:lstStyle>
            <a:lvl1pPr>
              <a:defRPr sz="4800">
                <a:solidFill>
                  <a:schemeClr val="tx1"/>
                </a:solidFill>
              </a:defRPr>
            </a:lvl1pPr>
          </a:lstStyle>
          <a:p>
            <a:r>
              <a:rPr lang="nl-NL" dirty="0"/>
              <a:t>Typ een afsluitende zin</a:t>
            </a:r>
          </a:p>
        </p:txBody>
      </p:sp>
      <p:sp>
        <p:nvSpPr>
          <p:cNvPr id="18" name="Tijdelijke aanduiding voor tekst 13"/>
          <p:cNvSpPr>
            <a:spLocks noGrp="1"/>
          </p:cNvSpPr>
          <p:nvPr>
            <p:ph type="body" sz="quarter" idx="13" hasCustomPrompt="1"/>
          </p:nvPr>
        </p:nvSpPr>
        <p:spPr>
          <a:xfrm>
            <a:off x="4224313" y="3846022"/>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19" name="Tijdelijke aanduiding voor tekst 13"/>
          <p:cNvSpPr>
            <a:spLocks noGrp="1"/>
          </p:cNvSpPr>
          <p:nvPr>
            <p:ph type="body" sz="quarter" idx="17" hasCustomPrompt="1"/>
          </p:nvPr>
        </p:nvSpPr>
        <p:spPr>
          <a:xfrm>
            <a:off x="4224313" y="4639509"/>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0" name="Tijdelijke aanduiding voor tekst 13"/>
          <p:cNvSpPr>
            <a:spLocks noGrp="1"/>
          </p:cNvSpPr>
          <p:nvPr>
            <p:ph type="body" sz="quarter" idx="18" hasCustomPrompt="1"/>
          </p:nvPr>
        </p:nvSpPr>
        <p:spPr>
          <a:xfrm>
            <a:off x="4224313" y="5405528"/>
            <a:ext cx="4680000" cy="691884"/>
          </a:xfrm>
        </p:spPr>
        <p:txBody>
          <a:bodyPr numCol="1" spcCol="180000" anchor="ctr" anchorCtr="0">
            <a:normAutofit/>
          </a:bodyPr>
          <a:lstStyle>
            <a:lvl1pPr marL="0" indent="0">
              <a:buNone/>
              <a:defRPr sz="2000" i="0">
                <a:solidFill>
                  <a:schemeClr val="tx2"/>
                </a:solidFill>
              </a:defRPr>
            </a:lvl1pPr>
          </a:lstStyle>
          <a:p>
            <a:pPr lvl="0"/>
            <a:r>
              <a:rPr lang="nl-NL" dirty="0"/>
              <a:t>Klik om de tekststijl van het model te bewerken</a:t>
            </a:r>
          </a:p>
        </p:txBody>
      </p:sp>
      <p:sp>
        <p:nvSpPr>
          <p:cNvPr id="21" name="Tijdelijke aanduiding voor afbeelding 3"/>
          <p:cNvSpPr>
            <a:spLocks noGrp="1" noChangeAspect="1"/>
          </p:cNvSpPr>
          <p:nvPr>
            <p:ph type="pic" sz="quarter" idx="19"/>
          </p:nvPr>
        </p:nvSpPr>
        <p:spPr>
          <a:xfrm>
            <a:off x="3612341" y="3921366"/>
            <a:ext cx="541203" cy="540000"/>
          </a:xfrm>
          <a:blipFill>
            <a:blip r:embed="rId2"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2" name="Tijdelijke aanduiding voor afbeelding 3"/>
          <p:cNvSpPr>
            <a:spLocks noGrp="1" noChangeAspect="1"/>
          </p:cNvSpPr>
          <p:nvPr>
            <p:ph type="pic" sz="quarter" idx="20"/>
          </p:nvPr>
        </p:nvSpPr>
        <p:spPr>
          <a:xfrm>
            <a:off x="3612341" y="4707382"/>
            <a:ext cx="541203" cy="540000"/>
          </a:xfrm>
          <a:blipFill>
            <a:blip r:embed="rId3"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23" name="Tijdelijke aanduiding voor afbeelding 3"/>
          <p:cNvSpPr>
            <a:spLocks noGrp="1" noChangeAspect="1"/>
          </p:cNvSpPr>
          <p:nvPr>
            <p:ph type="pic" sz="quarter" idx="21"/>
          </p:nvPr>
        </p:nvSpPr>
        <p:spPr>
          <a:xfrm>
            <a:off x="3612341" y="5480872"/>
            <a:ext cx="541203" cy="540000"/>
          </a:xfrm>
          <a:blipFill>
            <a:blip r:embed="rId4" cstate="print"/>
            <a:stretch>
              <a:fillRect/>
            </a:stretch>
          </a:blipFill>
        </p:spPr>
        <p:txBody>
          <a:bodyPr>
            <a:normAutofit/>
          </a:bodyPr>
          <a:lstStyle>
            <a:lvl1pPr marL="0" indent="0" algn="ctr">
              <a:buNone/>
              <a:defRPr sz="100">
                <a:solidFill>
                  <a:schemeClr val="bg1"/>
                </a:solidFill>
              </a:defRPr>
            </a:lvl1pPr>
          </a:lstStyle>
          <a:p>
            <a:r>
              <a:rPr lang="nl-NL"/>
              <a:t>Klik op het pictogram als u een afbeelding wilt toevoegen</a:t>
            </a:r>
            <a:endParaRPr lang="nl-NL" dirty="0"/>
          </a:p>
        </p:txBody>
      </p:sp>
      <p:sp>
        <p:nvSpPr>
          <p:cNvPr id="6" name="Tijdelijke aanduiding voor datum 5"/>
          <p:cNvSpPr>
            <a:spLocks noGrp="1"/>
          </p:cNvSpPr>
          <p:nvPr>
            <p:ph type="dt" sz="half" idx="22"/>
          </p:nvPr>
        </p:nvSpPr>
        <p:spPr/>
        <p:txBody>
          <a:bodyPr/>
          <a:lstStyle>
            <a:lvl1pPr>
              <a:defRPr>
                <a:solidFill>
                  <a:schemeClr val="tx2"/>
                </a:solidFill>
              </a:defRPr>
            </a:lvl1pPr>
          </a:lstStyle>
          <a:p>
            <a:endParaRPr lang="nl-NL" dirty="0"/>
          </a:p>
        </p:txBody>
      </p:sp>
      <p:sp>
        <p:nvSpPr>
          <p:cNvPr id="7" name="Tijdelijke aanduiding voor voettekst 6"/>
          <p:cNvSpPr>
            <a:spLocks noGrp="1"/>
          </p:cNvSpPr>
          <p:nvPr>
            <p:ph type="ftr" sz="quarter" idx="23"/>
          </p:nvPr>
        </p:nvSpPr>
        <p:spPr/>
        <p:txBody>
          <a:bodyPr/>
          <a:lstStyle>
            <a:lvl1pPr>
              <a:defRPr>
                <a:solidFill>
                  <a:schemeClr val="tx2"/>
                </a:solidFill>
              </a:defRPr>
            </a:lvl1pPr>
          </a:lstStyle>
          <a:p>
            <a:endParaRPr lang="nl-NL" dirty="0"/>
          </a:p>
        </p:txBody>
      </p:sp>
      <p:sp>
        <p:nvSpPr>
          <p:cNvPr id="8" name="Tijdelijke aanduiding voor dianummer 7"/>
          <p:cNvSpPr>
            <a:spLocks noGrp="1"/>
          </p:cNvSpPr>
          <p:nvPr>
            <p:ph type="sldNum" sz="quarter" idx="24"/>
          </p:nvPr>
        </p:nvSpPr>
        <p:spPr/>
        <p:txBody>
          <a:bodyPr/>
          <a:lstStyle>
            <a:lvl1pPr>
              <a:defRPr>
                <a:solidFill>
                  <a:schemeClr val="tx2"/>
                </a:solidFill>
              </a:defRPr>
            </a:lvl1pPr>
          </a:lstStyle>
          <a:p>
            <a:fld id="{10A0A6AF-03C5-477E-939A-E28F7E7F05EA}" type="slidenum">
              <a:rPr lang="nl-NL" smtClean="0"/>
              <a:pPr/>
              <a:t>‹nr.›</a:t>
            </a:fld>
            <a:endParaRPr lang="nl-NL" dirty="0"/>
          </a:p>
        </p:txBody>
      </p:sp>
      <p:pic>
        <p:nvPicPr>
          <p:cNvPr id="13" name="Afbeelding 12">
            <a:extLst>
              <a:ext uri="{FF2B5EF4-FFF2-40B4-BE49-F238E27FC236}">
                <a16:creationId xmlns:a16="http://schemas.microsoft.com/office/drawing/2014/main" id="{2A7CF36B-46BB-C94E-AE21-AE6C325851B2}"/>
              </a:ext>
            </a:extLst>
          </p:cNvPr>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0" y="0"/>
            <a:ext cx="12192000" cy="1682750"/>
          </a:xfrm>
          <a:prstGeom prst="rect">
            <a:avLst/>
          </a:prstGeom>
        </p:spPr>
      </p:pic>
    </p:spTree>
    <p:extLst>
      <p:ext uri="{BB962C8B-B14F-4D97-AF65-F5344CB8AC3E}">
        <p14:creationId xmlns:p14="http://schemas.microsoft.com/office/powerpoint/2010/main" val="3070818920"/>
      </p:ext>
    </p:extLst>
  </p:cSld>
  <p:clrMapOvr>
    <a:overrideClrMapping bg1="dk1" tx1="lt1" bg2="dk2" tx2="lt2" accent1="accent1" accent2="accent2" accent3="accent3" accent4="accent4" accent5="accent5" accent6="accent6" hlink="hlink" folHlink="folHlink"/>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Inhoudsopgave met afbeelding">
    <p:spTree>
      <p:nvGrpSpPr>
        <p:cNvPr id="1" name=""/>
        <p:cNvGrpSpPr/>
        <p:nvPr/>
      </p:nvGrpSpPr>
      <p:grpSpPr>
        <a:xfrm>
          <a:off x="0" y="0"/>
          <a:ext cx="0" cy="0"/>
          <a:chOff x="0" y="0"/>
          <a:chExt cx="0" cy="0"/>
        </a:xfrm>
      </p:grpSpPr>
      <p:sp>
        <p:nvSpPr>
          <p:cNvPr id="5" name="Rechthoek 4"/>
          <p:cNvSpPr/>
          <p:nvPr userDrawn="1"/>
        </p:nvSpPr>
        <p:spPr>
          <a:xfrm>
            <a:off x="609600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11" name="Tijdelijke aanduiding voor tekst 11"/>
          <p:cNvSpPr>
            <a:spLocks noGrp="1"/>
          </p:cNvSpPr>
          <p:nvPr>
            <p:ph type="body" sz="quarter" idx="13"/>
          </p:nvPr>
        </p:nvSpPr>
        <p:spPr>
          <a:xfrm>
            <a:off x="6553200" y="2289600"/>
            <a:ext cx="5004000" cy="3931813"/>
          </a:xfrm>
        </p:spPr>
        <p:txBody>
          <a:bodyPr/>
          <a:lstStyle>
            <a:lvl1pPr marL="457200" indent="-457200">
              <a:buClr>
                <a:schemeClr val="bg1"/>
              </a:buClr>
              <a:buFont typeface="+mj-lt"/>
              <a:buAutoNum type="arabicPeriod"/>
              <a:defRPr>
                <a:solidFill>
                  <a:schemeClr val="bg1"/>
                </a:solidFill>
              </a:defRPr>
            </a:lvl1pPr>
            <a:lvl2pPr marL="684000" indent="-216000">
              <a:buClr>
                <a:schemeClr val="bg1"/>
              </a:buClr>
              <a:defRPr>
                <a:solidFill>
                  <a:schemeClr val="bg1"/>
                </a:solidFill>
              </a:defRPr>
            </a:lvl2pPr>
            <a:lvl3pPr>
              <a:buClr>
                <a:schemeClr val="bg1"/>
              </a:buClr>
              <a:defRPr>
                <a:solidFill>
                  <a:schemeClr val="bg1"/>
                </a:solidFill>
              </a:defRPr>
            </a:lvl3pPr>
            <a:lvl4pPr>
              <a:buClr>
                <a:schemeClr val="bg1"/>
              </a:buClr>
              <a:defRPr>
                <a:solidFill>
                  <a:schemeClr val="bg1"/>
                </a:solidFill>
              </a:defRPr>
            </a:lvl4pPr>
            <a:lvl5pPr>
              <a:buClrTx/>
              <a:defRPr>
                <a:solidFill>
                  <a:schemeClr val="bg1"/>
                </a:solidFill>
              </a:defRPr>
            </a:lvl5pPr>
          </a:lstStyle>
          <a:p>
            <a:pPr lvl="0"/>
            <a:r>
              <a:rPr lang="nl-NL"/>
              <a:t>Tekststijl van het model bewerken</a:t>
            </a:r>
          </a:p>
        </p:txBody>
      </p:sp>
      <p:sp>
        <p:nvSpPr>
          <p:cNvPr id="6" name="Titel 5"/>
          <p:cNvSpPr>
            <a:spLocks noGrp="1"/>
          </p:cNvSpPr>
          <p:nvPr>
            <p:ph type="title"/>
          </p:nvPr>
        </p:nvSpPr>
        <p:spPr>
          <a:xfrm>
            <a:off x="6553200" y="1051200"/>
            <a:ext cx="5004000" cy="948047"/>
          </a:xfrm>
        </p:spPr>
        <p:txBody>
          <a:bodyPr/>
          <a:lstStyle>
            <a:lvl1pPr>
              <a:defRPr>
                <a:solidFill>
                  <a:schemeClr val="bg1"/>
                </a:solidFill>
              </a:defRPr>
            </a:lvl1pPr>
          </a:lstStyle>
          <a:p>
            <a:r>
              <a:rPr lang="nl-NL"/>
              <a:t>Klik om de stijl te bewerken</a:t>
            </a:r>
            <a:endParaRPr lang="nl-NL" dirty="0"/>
          </a:p>
        </p:txBody>
      </p:sp>
      <p:sp>
        <p:nvSpPr>
          <p:cNvPr id="12" name="Tijdelijke aanduiding voor afbeelding 11">
            <a:extLst>
              <a:ext uri="{FF2B5EF4-FFF2-40B4-BE49-F238E27FC236}">
                <a16:creationId xmlns:a16="http://schemas.microsoft.com/office/drawing/2014/main" id="{65CDA938-34ED-EC47-B19D-D582D052909F}"/>
              </a:ext>
            </a:extLst>
          </p:cNvPr>
          <p:cNvSpPr>
            <a:spLocks noGrp="1"/>
          </p:cNvSpPr>
          <p:nvPr>
            <p:ph type="pic" sz="quarter" idx="10"/>
          </p:nvPr>
        </p:nvSpPr>
        <p:spPr>
          <a:xfrm>
            <a:off x="0" y="0"/>
            <a:ext cx="6098242" cy="6858000"/>
          </a:xfrm>
          <a:custGeom>
            <a:avLst/>
            <a:gdLst>
              <a:gd name="connsiteX0" fmla="*/ 0 w 6098242"/>
              <a:gd name="connsiteY0" fmla="*/ 0 h 6858000"/>
              <a:gd name="connsiteX1" fmla="*/ 5860200 w 6098242"/>
              <a:gd name="connsiteY1" fmla="*/ 0 h 6858000"/>
              <a:gd name="connsiteX2" fmla="*/ 5860200 w 6098242"/>
              <a:gd name="connsiteY2" fmla="*/ 712800 h 6858000"/>
              <a:gd name="connsiteX3" fmla="*/ 6098242 w 6098242"/>
              <a:gd name="connsiteY3" fmla="*/ 712800 h 6858000"/>
              <a:gd name="connsiteX4" fmla="*/ 6098242 w 6098242"/>
              <a:gd name="connsiteY4" fmla="*/ 6858000 h 6858000"/>
              <a:gd name="connsiteX5" fmla="*/ 0 w 6098242"/>
              <a:gd name="connsiteY5" fmla="*/ 685800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6098242" h="6858000">
                <a:moveTo>
                  <a:pt x="0" y="0"/>
                </a:moveTo>
                <a:lnTo>
                  <a:pt x="5860200" y="0"/>
                </a:lnTo>
                <a:lnTo>
                  <a:pt x="5860200" y="712800"/>
                </a:lnTo>
                <a:lnTo>
                  <a:pt x="6098242" y="712800"/>
                </a:lnTo>
                <a:lnTo>
                  <a:pt x="6098242" y="6858000"/>
                </a:lnTo>
                <a:lnTo>
                  <a:pt x="0" y="6858000"/>
                </a:lnTo>
                <a:close/>
              </a:path>
            </a:pathLst>
          </a:custGeom>
          <a:noFill/>
        </p:spPr>
        <p:txBody>
          <a:bodyPr wrap="square" lIns="612000" anchor="ctr" anchorCtr="0">
            <a:noAutofit/>
          </a:bodyPr>
          <a:lstStyle>
            <a:lvl1pPr algn="l">
              <a:defRPr>
                <a:solidFill>
                  <a:schemeClr val="tx1"/>
                </a:solidFill>
              </a:defRPr>
            </a:lvl1pPr>
          </a:lstStyle>
          <a:p>
            <a:r>
              <a:rPr lang="nl-NL"/>
              <a:t>Klik op het pictogram als u een afbeelding wilt toevoegen</a:t>
            </a:r>
            <a:endParaRPr lang="nl-NL" dirty="0"/>
          </a:p>
        </p:txBody>
      </p:sp>
      <p:sp>
        <p:nvSpPr>
          <p:cNvPr id="17" name="Tijdelijke aanduiding voor datum 16"/>
          <p:cNvSpPr>
            <a:spLocks noGrp="1"/>
          </p:cNvSpPr>
          <p:nvPr>
            <p:ph type="dt" sz="half" idx="14"/>
          </p:nvPr>
        </p:nvSpPr>
        <p:spPr/>
        <p:txBody>
          <a:bodyPr/>
          <a:lstStyle/>
          <a:p>
            <a:endParaRPr lang="nl-NL" dirty="0"/>
          </a:p>
        </p:txBody>
      </p:sp>
      <p:sp>
        <p:nvSpPr>
          <p:cNvPr id="18" name="Tijdelijke aanduiding voor voettekst 17"/>
          <p:cNvSpPr>
            <a:spLocks noGrp="1"/>
          </p:cNvSpPr>
          <p:nvPr>
            <p:ph type="ftr" sz="quarter" idx="15"/>
          </p:nvPr>
        </p:nvSpPr>
        <p:spPr/>
        <p:txBody>
          <a:bodyPr/>
          <a:lstStyle/>
          <a:p>
            <a:endParaRPr lang="nl-NL" dirty="0"/>
          </a:p>
        </p:txBody>
      </p:sp>
      <p:sp>
        <p:nvSpPr>
          <p:cNvPr id="19" name="Tijdelijke aanduiding voor dianummer 18"/>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0" name="Afbeelding 9">
            <a:extLst>
              <a:ext uri="{FF2B5EF4-FFF2-40B4-BE49-F238E27FC236}">
                <a16:creationId xmlns:a16="http://schemas.microsoft.com/office/drawing/2014/main" id="{CC44ED47-A238-2D42-9C79-E60FB982066E}"/>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15369448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Sectiekop">
    <p:spTree>
      <p:nvGrpSpPr>
        <p:cNvPr id="1" name=""/>
        <p:cNvGrpSpPr/>
        <p:nvPr/>
      </p:nvGrpSpPr>
      <p:grpSpPr>
        <a:xfrm>
          <a:off x="0" y="0"/>
          <a:ext cx="0" cy="0"/>
          <a:chOff x="0" y="0"/>
          <a:chExt cx="0" cy="0"/>
        </a:xfrm>
      </p:grpSpPr>
      <p:sp>
        <p:nvSpPr>
          <p:cNvPr id="7" name="Rechthoek 6"/>
          <p:cNvSpPr/>
          <p:nvPr userDrawn="1"/>
        </p:nvSpPr>
        <p:spPr>
          <a:xfrm>
            <a:off x="0" y="0"/>
            <a:ext cx="6096000" cy="6858000"/>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nl-NL"/>
          </a:p>
        </p:txBody>
      </p:sp>
      <p:sp>
        <p:nvSpPr>
          <p:cNvPr id="2" name="Titel 1"/>
          <p:cNvSpPr>
            <a:spLocks noGrp="1"/>
          </p:cNvSpPr>
          <p:nvPr>
            <p:ph type="title"/>
          </p:nvPr>
        </p:nvSpPr>
        <p:spPr>
          <a:xfrm>
            <a:off x="634999" y="2636837"/>
            <a:ext cx="5003801" cy="1584325"/>
          </a:xfrm>
        </p:spPr>
        <p:txBody>
          <a:bodyPr anchor="b">
            <a:normAutofit/>
          </a:bodyPr>
          <a:lstStyle>
            <a:lvl1pPr algn="r">
              <a:defRPr sz="3600">
                <a:solidFill>
                  <a:schemeClr val="bg1"/>
                </a:solidFill>
              </a:defRPr>
            </a:lvl1pPr>
          </a:lstStyle>
          <a:p>
            <a:r>
              <a:rPr lang="nl-NL"/>
              <a:t>Klik om de stijl te bewerken</a:t>
            </a:r>
            <a:endParaRPr lang="nl-NL" dirty="0"/>
          </a:p>
        </p:txBody>
      </p:sp>
      <p:sp>
        <p:nvSpPr>
          <p:cNvPr id="3" name="Tijdelijke aanduiding voor tekst 2"/>
          <p:cNvSpPr>
            <a:spLocks noGrp="1"/>
          </p:cNvSpPr>
          <p:nvPr>
            <p:ph type="body" idx="1"/>
          </p:nvPr>
        </p:nvSpPr>
        <p:spPr>
          <a:xfrm>
            <a:off x="634999" y="4221162"/>
            <a:ext cx="5003801" cy="2000251"/>
          </a:xfrm>
        </p:spPr>
        <p:txBody>
          <a:bodyPr tIns="90000" rIns="100800"/>
          <a:lstStyle>
            <a:lvl1pPr marL="0" indent="0" algn="r">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nl-NL"/>
              <a:t>Tekststijl van het model bewerken</a:t>
            </a:r>
          </a:p>
        </p:txBody>
      </p:sp>
      <p:sp>
        <p:nvSpPr>
          <p:cNvPr id="9" name="Tijdelijke aanduiding voor tekst 8"/>
          <p:cNvSpPr>
            <a:spLocks noGrp="1"/>
          </p:cNvSpPr>
          <p:nvPr>
            <p:ph type="body" sz="quarter" idx="13" hasCustomPrompt="1"/>
          </p:nvPr>
        </p:nvSpPr>
        <p:spPr>
          <a:xfrm>
            <a:off x="634999" y="1171575"/>
            <a:ext cx="5003801" cy="1463674"/>
          </a:xfrm>
        </p:spPr>
        <p:txBody>
          <a:bodyPr rIns="0" anchor="b" anchorCtr="0">
            <a:normAutofit/>
          </a:bodyPr>
          <a:lstStyle>
            <a:lvl1pPr marL="0" indent="0" algn="r">
              <a:buNone/>
              <a:defRPr sz="9600" b="1" i="0">
                <a:solidFill>
                  <a:schemeClr val="bg1"/>
                </a:solidFill>
              </a:defRPr>
            </a:lvl1pPr>
            <a:lvl2pPr marL="313200" indent="0" algn="r">
              <a:buNone/>
              <a:defRPr/>
            </a:lvl2pPr>
            <a:lvl3pPr marL="630000" indent="0" algn="r">
              <a:buNone/>
              <a:defRPr/>
            </a:lvl3pPr>
            <a:lvl4pPr marL="943200" indent="0" algn="r">
              <a:buNone/>
              <a:defRPr/>
            </a:lvl4pPr>
            <a:lvl5pPr marL="1260000" indent="0" algn="r">
              <a:buNone/>
              <a:defRPr/>
            </a:lvl5pPr>
          </a:lstStyle>
          <a:p>
            <a:pPr lvl="0"/>
            <a:r>
              <a:rPr lang="nl-NL" dirty="0"/>
              <a:t>#</a:t>
            </a:r>
          </a:p>
        </p:txBody>
      </p:sp>
      <p:sp>
        <p:nvSpPr>
          <p:cNvPr id="10" name="Tijdelijke aanduiding voor datum 9"/>
          <p:cNvSpPr>
            <a:spLocks noGrp="1"/>
          </p:cNvSpPr>
          <p:nvPr>
            <p:ph type="dt" sz="half" idx="14"/>
          </p:nvPr>
        </p:nvSpPr>
        <p:spPr/>
        <p:txBody>
          <a:bodyPr/>
          <a:lstStyle/>
          <a:p>
            <a:endParaRPr lang="nl-NL" dirty="0"/>
          </a:p>
        </p:txBody>
      </p:sp>
      <p:sp>
        <p:nvSpPr>
          <p:cNvPr id="12" name="Tijdelijke aanduiding voor voettekst 11"/>
          <p:cNvSpPr>
            <a:spLocks noGrp="1"/>
          </p:cNvSpPr>
          <p:nvPr>
            <p:ph type="ftr" sz="quarter" idx="15"/>
          </p:nvPr>
        </p:nvSpPr>
        <p:spPr/>
        <p:txBody>
          <a:bodyPr/>
          <a:lstStyle/>
          <a:p>
            <a:endParaRPr lang="nl-NL" dirty="0"/>
          </a:p>
        </p:txBody>
      </p:sp>
      <p:sp>
        <p:nvSpPr>
          <p:cNvPr id="13" name="Tijdelijke aanduiding voor dianummer 12"/>
          <p:cNvSpPr>
            <a:spLocks noGrp="1"/>
          </p:cNvSpPr>
          <p:nvPr>
            <p:ph type="sldNum" sz="quarter" idx="16"/>
          </p:nvPr>
        </p:nvSpPr>
        <p:spPr/>
        <p:txBody>
          <a:bodyPr/>
          <a:lstStyle/>
          <a:p>
            <a:fld id="{10A0A6AF-03C5-477E-939A-E28F7E7F05EA}" type="slidenum">
              <a:rPr lang="nl-NL" smtClean="0"/>
              <a:pPr/>
              <a:t>‹nr.›</a:t>
            </a:fld>
            <a:endParaRPr lang="nl-NL" dirty="0"/>
          </a:p>
        </p:txBody>
      </p:sp>
      <p:pic>
        <p:nvPicPr>
          <p:cNvPr id="11" name="Afbeelding 10">
            <a:extLst>
              <a:ext uri="{FF2B5EF4-FFF2-40B4-BE49-F238E27FC236}">
                <a16:creationId xmlns:a16="http://schemas.microsoft.com/office/drawing/2014/main" id="{5FCF7695-4593-1943-B84E-F8C54CACBEF9}"/>
              </a:ext>
            </a:extLst>
          </p:cNvPr>
          <p:cNvPicPr>
            <a:picLocks noChangeAspect="1"/>
          </p:cNvPicPr>
          <p:nvPr userDrawn="1"/>
        </p:nvPicPr>
        <p:blipFill rotWithShape="1">
          <a:blip r:embed="rId2"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2005688301"/>
      </p:ext>
    </p:extLst>
  </p:cSld>
  <p:clrMapOvr>
    <a:masterClrMapping/>
  </p:clrMapOvr>
  <p:extLst>
    <p:ext uri="{DCECCB84-F9BA-43D5-87BE-67443E8EF086}">
      <p15:sldGuideLst xmlns:p15="http://schemas.microsoft.com/office/powerpoint/2012/main">
        <p15:guide id="1" orient="horz" pos="1661" userDrawn="1">
          <p15:clr>
            <a:srgbClr val="FBAE40"/>
          </p15:clr>
        </p15:guide>
        <p15:guide id="2" orient="horz" pos="2659" userDrawn="1">
          <p15:clr>
            <a:srgbClr val="FBAE40"/>
          </p15:clr>
        </p15:guide>
      </p15:sldGuideLst>
    </p:ext>
  </p:extLst>
</p:sldLayout>
</file>

<file path=ppt/slideMasters/_rels/slideMaster1.xml.rels><?xml version="1.0" encoding="UTF-8" standalone="yes"?>
<Relationships xmlns="http://schemas.openxmlformats.org/package/2006/relationships"><Relationship Id="rId13" Type="http://schemas.openxmlformats.org/officeDocument/2006/relationships/slideLayout" Target="../slideLayouts/slideLayout13.xml"/><Relationship Id="rId18" Type="http://schemas.openxmlformats.org/officeDocument/2006/relationships/slideLayout" Target="../slideLayouts/slideLayout18.xml"/><Relationship Id="rId26" Type="http://schemas.openxmlformats.org/officeDocument/2006/relationships/slideLayout" Target="../slideLayouts/slideLayout26.xml"/><Relationship Id="rId39" Type="http://schemas.openxmlformats.org/officeDocument/2006/relationships/image" Target="../media/image1.png"/><Relationship Id="rId21" Type="http://schemas.openxmlformats.org/officeDocument/2006/relationships/slideLayout" Target="../slideLayouts/slideLayout21.xml"/><Relationship Id="rId34" Type="http://schemas.openxmlformats.org/officeDocument/2006/relationships/slideLayout" Target="../slideLayouts/slideLayout34.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5" Type="http://schemas.openxmlformats.org/officeDocument/2006/relationships/slideLayout" Target="../slideLayouts/slideLayout25.xml"/><Relationship Id="rId33" Type="http://schemas.openxmlformats.org/officeDocument/2006/relationships/slideLayout" Target="../slideLayouts/slideLayout33.xml"/><Relationship Id="rId38" Type="http://schemas.openxmlformats.org/officeDocument/2006/relationships/theme" Target="../theme/theme1.xml"/><Relationship Id="rId2" Type="http://schemas.openxmlformats.org/officeDocument/2006/relationships/slideLayout" Target="../slideLayouts/slideLayout2.xml"/><Relationship Id="rId16" Type="http://schemas.openxmlformats.org/officeDocument/2006/relationships/slideLayout" Target="../slideLayouts/slideLayout16.xml"/><Relationship Id="rId20" Type="http://schemas.openxmlformats.org/officeDocument/2006/relationships/slideLayout" Target="../slideLayouts/slideLayout20.xml"/><Relationship Id="rId29" Type="http://schemas.openxmlformats.org/officeDocument/2006/relationships/slideLayout" Target="../slideLayouts/slideLayout29.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24" Type="http://schemas.openxmlformats.org/officeDocument/2006/relationships/slideLayout" Target="../slideLayouts/slideLayout24.xml"/><Relationship Id="rId32" Type="http://schemas.openxmlformats.org/officeDocument/2006/relationships/slideLayout" Target="../slideLayouts/slideLayout32.xml"/><Relationship Id="rId37" Type="http://schemas.openxmlformats.org/officeDocument/2006/relationships/slideLayout" Target="../slideLayouts/slideLayout37.xml"/><Relationship Id="rId5" Type="http://schemas.openxmlformats.org/officeDocument/2006/relationships/slideLayout" Target="../slideLayouts/slideLayout5.xml"/><Relationship Id="rId15" Type="http://schemas.openxmlformats.org/officeDocument/2006/relationships/slideLayout" Target="../slideLayouts/slideLayout15.xml"/><Relationship Id="rId23" Type="http://schemas.openxmlformats.org/officeDocument/2006/relationships/slideLayout" Target="../slideLayouts/slideLayout23.xml"/><Relationship Id="rId28" Type="http://schemas.openxmlformats.org/officeDocument/2006/relationships/slideLayout" Target="../slideLayouts/slideLayout28.xml"/><Relationship Id="rId36" Type="http://schemas.openxmlformats.org/officeDocument/2006/relationships/slideLayout" Target="../slideLayouts/slideLayout36.xml"/><Relationship Id="rId10" Type="http://schemas.openxmlformats.org/officeDocument/2006/relationships/slideLayout" Target="../slideLayouts/slideLayout10.xml"/><Relationship Id="rId19" Type="http://schemas.openxmlformats.org/officeDocument/2006/relationships/slideLayout" Target="../slideLayouts/slideLayout19.xml"/><Relationship Id="rId31" Type="http://schemas.openxmlformats.org/officeDocument/2006/relationships/slideLayout" Target="../slideLayouts/slideLayout3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 Id="rId22" Type="http://schemas.openxmlformats.org/officeDocument/2006/relationships/slideLayout" Target="../slideLayouts/slideLayout22.xml"/><Relationship Id="rId27" Type="http://schemas.openxmlformats.org/officeDocument/2006/relationships/slideLayout" Target="../slideLayouts/slideLayout27.xml"/><Relationship Id="rId30" Type="http://schemas.openxmlformats.org/officeDocument/2006/relationships/slideLayout" Target="../slideLayouts/slideLayout30.xml"/><Relationship Id="rId35" Type="http://schemas.openxmlformats.org/officeDocument/2006/relationships/slideLayout" Target="../slideLayouts/slideLayout35.xml"/><Relationship Id="rId8" Type="http://schemas.openxmlformats.org/officeDocument/2006/relationships/slideLayout" Target="../slideLayouts/slideLayout8.xml"/><Relationship Id="rId3" Type="http://schemas.openxmlformats.org/officeDocument/2006/relationships/slideLayout" Target="../slideLayouts/slideLayout3.xml"/></Relationships>
</file>

<file path=ppt/slideMasters/_rels/slideMaster2.xml.rels><?xml version="1.0" encoding="UTF-8" standalone="yes"?>
<Relationships xmlns="http://schemas.openxmlformats.org/package/2006/relationships"><Relationship Id="rId13" Type="http://schemas.openxmlformats.org/officeDocument/2006/relationships/slideLayout" Target="../slideLayouts/slideLayout50.xml"/><Relationship Id="rId18" Type="http://schemas.openxmlformats.org/officeDocument/2006/relationships/slideLayout" Target="../slideLayouts/slideLayout55.xml"/><Relationship Id="rId26" Type="http://schemas.openxmlformats.org/officeDocument/2006/relationships/slideLayout" Target="../slideLayouts/slideLayout63.xml"/><Relationship Id="rId39" Type="http://schemas.openxmlformats.org/officeDocument/2006/relationships/image" Target="../media/image1.png"/><Relationship Id="rId21" Type="http://schemas.openxmlformats.org/officeDocument/2006/relationships/slideLayout" Target="../slideLayouts/slideLayout58.xml"/><Relationship Id="rId34" Type="http://schemas.openxmlformats.org/officeDocument/2006/relationships/slideLayout" Target="../slideLayouts/slideLayout71.xml"/><Relationship Id="rId7" Type="http://schemas.openxmlformats.org/officeDocument/2006/relationships/slideLayout" Target="../slideLayouts/slideLayout44.xml"/><Relationship Id="rId12" Type="http://schemas.openxmlformats.org/officeDocument/2006/relationships/slideLayout" Target="../slideLayouts/slideLayout49.xml"/><Relationship Id="rId17" Type="http://schemas.openxmlformats.org/officeDocument/2006/relationships/slideLayout" Target="../slideLayouts/slideLayout54.xml"/><Relationship Id="rId25" Type="http://schemas.openxmlformats.org/officeDocument/2006/relationships/slideLayout" Target="../slideLayouts/slideLayout62.xml"/><Relationship Id="rId33" Type="http://schemas.openxmlformats.org/officeDocument/2006/relationships/slideLayout" Target="../slideLayouts/slideLayout70.xml"/><Relationship Id="rId38" Type="http://schemas.openxmlformats.org/officeDocument/2006/relationships/theme" Target="../theme/theme2.xml"/><Relationship Id="rId2" Type="http://schemas.openxmlformats.org/officeDocument/2006/relationships/slideLayout" Target="../slideLayouts/slideLayout39.xml"/><Relationship Id="rId16" Type="http://schemas.openxmlformats.org/officeDocument/2006/relationships/slideLayout" Target="../slideLayouts/slideLayout53.xml"/><Relationship Id="rId20" Type="http://schemas.openxmlformats.org/officeDocument/2006/relationships/slideLayout" Target="../slideLayouts/slideLayout57.xml"/><Relationship Id="rId29" Type="http://schemas.openxmlformats.org/officeDocument/2006/relationships/slideLayout" Target="../slideLayouts/slideLayout66.xml"/><Relationship Id="rId1" Type="http://schemas.openxmlformats.org/officeDocument/2006/relationships/slideLayout" Target="../slideLayouts/slideLayout38.xml"/><Relationship Id="rId6" Type="http://schemas.openxmlformats.org/officeDocument/2006/relationships/slideLayout" Target="../slideLayouts/slideLayout43.xml"/><Relationship Id="rId11" Type="http://schemas.openxmlformats.org/officeDocument/2006/relationships/slideLayout" Target="../slideLayouts/slideLayout48.xml"/><Relationship Id="rId24" Type="http://schemas.openxmlformats.org/officeDocument/2006/relationships/slideLayout" Target="../slideLayouts/slideLayout61.xml"/><Relationship Id="rId32" Type="http://schemas.openxmlformats.org/officeDocument/2006/relationships/slideLayout" Target="../slideLayouts/slideLayout69.xml"/><Relationship Id="rId37" Type="http://schemas.openxmlformats.org/officeDocument/2006/relationships/slideLayout" Target="../slideLayouts/slideLayout74.xml"/><Relationship Id="rId5" Type="http://schemas.openxmlformats.org/officeDocument/2006/relationships/slideLayout" Target="../slideLayouts/slideLayout42.xml"/><Relationship Id="rId15" Type="http://schemas.openxmlformats.org/officeDocument/2006/relationships/slideLayout" Target="../slideLayouts/slideLayout52.xml"/><Relationship Id="rId23" Type="http://schemas.openxmlformats.org/officeDocument/2006/relationships/slideLayout" Target="../slideLayouts/slideLayout60.xml"/><Relationship Id="rId28" Type="http://schemas.openxmlformats.org/officeDocument/2006/relationships/slideLayout" Target="../slideLayouts/slideLayout65.xml"/><Relationship Id="rId36" Type="http://schemas.openxmlformats.org/officeDocument/2006/relationships/slideLayout" Target="../slideLayouts/slideLayout73.xml"/><Relationship Id="rId10" Type="http://schemas.openxmlformats.org/officeDocument/2006/relationships/slideLayout" Target="../slideLayouts/slideLayout47.xml"/><Relationship Id="rId19" Type="http://schemas.openxmlformats.org/officeDocument/2006/relationships/slideLayout" Target="../slideLayouts/slideLayout56.xml"/><Relationship Id="rId31" Type="http://schemas.openxmlformats.org/officeDocument/2006/relationships/slideLayout" Target="../slideLayouts/slideLayout68.xml"/><Relationship Id="rId4" Type="http://schemas.openxmlformats.org/officeDocument/2006/relationships/slideLayout" Target="../slideLayouts/slideLayout41.xml"/><Relationship Id="rId9" Type="http://schemas.openxmlformats.org/officeDocument/2006/relationships/slideLayout" Target="../slideLayouts/slideLayout46.xml"/><Relationship Id="rId14" Type="http://schemas.openxmlformats.org/officeDocument/2006/relationships/slideLayout" Target="../slideLayouts/slideLayout51.xml"/><Relationship Id="rId22" Type="http://schemas.openxmlformats.org/officeDocument/2006/relationships/slideLayout" Target="../slideLayouts/slideLayout59.xml"/><Relationship Id="rId27" Type="http://schemas.openxmlformats.org/officeDocument/2006/relationships/slideLayout" Target="../slideLayouts/slideLayout64.xml"/><Relationship Id="rId30" Type="http://schemas.openxmlformats.org/officeDocument/2006/relationships/slideLayout" Target="../slideLayouts/slideLayout67.xml"/><Relationship Id="rId35" Type="http://schemas.openxmlformats.org/officeDocument/2006/relationships/slideLayout" Target="../slideLayouts/slideLayout72.xml"/><Relationship Id="rId8" Type="http://schemas.openxmlformats.org/officeDocument/2006/relationships/slideLayout" Target="../slideLayouts/slideLayout45.xml"/><Relationship Id="rId3" Type="http://schemas.openxmlformats.org/officeDocument/2006/relationships/slideLayout" Target="../slideLayouts/slideLayout40.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pic>
        <p:nvPicPr>
          <p:cNvPr id="8" name="Afbeelding 7">
            <a:extLst>
              <a:ext uri="{FF2B5EF4-FFF2-40B4-BE49-F238E27FC236}">
                <a16:creationId xmlns:a16="http://schemas.microsoft.com/office/drawing/2014/main" id="{994C5400-D7ED-1E44-BA9E-5361256F8F14}"/>
              </a:ext>
            </a:extLst>
          </p:cNvPr>
          <p:cNvPicPr>
            <a:picLocks noChangeAspect="1"/>
          </p:cNvPicPr>
          <p:nvPr userDrawn="1"/>
        </p:nvPicPr>
        <p:blipFill rotWithShape="1">
          <a:blip r:embed="rId39"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3324857711"/>
      </p:ext>
    </p:extLst>
  </p:cSld>
  <p:clrMap bg1="lt1" tx1="dk1" bg2="lt2" tx2="dk2" accent1="accent1" accent2="accent2" accent3="accent3" accent4="accent4" accent5="accent5" accent6="accent6" hlink="hlink" folHlink="folHlink"/>
  <p:sldLayoutIdLst>
    <p:sldLayoutId id="2147483738" r:id="rId1"/>
    <p:sldLayoutId id="2147483650" r:id="rId2"/>
    <p:sldLayoutId id="2147483725" r:id="rId3"/>
    <p:sldLayoutId id="2147483719" r:id="rId4"/>
    <p:sldLayoutId id="2147483726" r:id="rId5"/>
    <p:sldLayoutId id="2147483666" r:id="rId6"/>
    <p:sldLayoutId id="2147483690" r:id="rId7"/>
    <p:sldLayoutId id="2147483728" r:id="rId8"/>
    <p:sldLayoutId id="2147483651" r:id="rId9"/>
    <p:sldLayoutId id="2147483652" r:id="rId10"/>
    <p:sldLayoutId id="2147483653" r:id="rId11"/>
    <p:sldLayoutId id="2147483654" r:id="rId12"/>
    <p:sldLayoutId id="2147483655" r:id="rId13"/>
    <p:sldLayoutId id="2147483656" r:id="rId14"/>
    <p:sldLayoutId id="2147483689" r:id="rId15"/>
    <p:sldLayoutId id="2147483712" r:id="rId16"/>
    <p:sldLayoutId id="2147483711" r:id="rId17"/>
    <p:sldLayoutId id="2147483675" r:id="rId18"/>
    <p:sldLayoutId id="2147483657" r:id="rId19"/>
    <p:sldLayoutId id="2147483691" r:id="rId20"/>
    <p:sldLayoutId id="2147483729" r:id="rId21"/>
    <p:sldLayoutId id="2147483739" r:id="rId22"/>
    <p:sldLayoutId id="2147483740" r:id="rId23"/>
    <p:sldLayoutId id="2147483718" r:id="rId24"/>
    <p:sldLayoutId id="2147483717" r:id="rId25"/>
    <p:sldLayoutId id="2147483714" r:id="rId26"/>
    <p:sldLayoutId id="2147483713" r:id="rId27"/>
    <p:sldLayoutId id="2147483716" r:id="rId28"/>
    <p:sldLayoutId id="2147483715" r:id="rId29"/>
    <p:sldLayoutId id="2147483707" r:id="rId30"/>
    <p:sldLayoutId id="2147483667" r:id="rId31"/>
    <p:sldLayoutId id="2147483702" r:id="rId32"/>
    <p:sldLayoutId id="2147483721" r:id="rId33"/>
    <p:sldLayoutId id="2147483700" r:id="rId34"/>
    <p:sldLayoutId id="2147483692" r:id="rId35"/>
    <p:sldLayoutId id="2147483722" r:id="rId36"/>
    <p:sldLayoutId id="2147483723" r:id="rId37"/>
  </p:sldLayoutIdLst>
  <p:hf hdr="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userDrawn="1">
          <p15:clr>
            <a:srgbClr val="F26B43"/>
          </p15:clr>
        </p15:guide>
        <p15:guide id="8" orient="horz" pos="3919" userDrawn="1">
          <p15:clr>
            <a:srgbClr val="F26B43"/>
          </p15:clr>
        </p15:guide>
        <p15:guide id="9" pos="3840" userDrawn="1">
          <p15:clr>
            <a:srgbClr val="F26B43"/>
          </p15:clr>
        </p15:guide>
        <p15:guide id="10" orient="horz" pos="2159" userDrawn="1">
          <p15:clr>
            <a:srgbClr val="F26B43"/>
          </p15:clr>
        </p15:guide>
        <p15:guide id="11" pos="400" userDrawn="1">
          <p15:clr>
            <a:srgbClr val="F26B43"/>
          </p15:clr>
        </p15:guide>
        <p15:guide id="12" pos="4128" userDrawn="1">
          <p15:clr>
            <a:srgbClr val="F26B43"/>
          </p15:clr>
        </p15:guide>
        <p15:guide id="13" pos="3552" userDrawn="1">
          <p15:clr>
            <a:srgbClr val="F26B43"/>
          </p15:clr>
        </p15:guide>
        <p15:guide id="14" orient="horz" pos="1275" userDrawn="1">
          <p15:clr>
            <a:srgbClr val="F26B43"/>
          </p15:clr>
        </p15:guide>
        <p15:guide id="15" orient="horz" pos="1434" userDrawn="1">
          <p15:clr>
            <a:srgbClr val="F26B43"/>
          </p15:clr>
        </p15:guide>
        <p15:guide id="16" pos="461" userDrawn="1">
          <p15:clr>
            <a:srgbClr val="F26B43"/>
          </p15:clr>
        </p15:guide>
        <p15:guide id="17" orient="horz" pos="663" userDrawn="1">
          <p15:clr>
            <a:srgbClr val="F26B43"/>
          </p15:clr>
        </p15:guide>
      </p15:sldGuideLst>
    </p:ext>
  </p:extLst>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2" name="Tijdelijke aanduiding voor titel 1"/>
          <p:cNvSpPr>
            <a:spLocks noGrp="1"/>
          </p:cNvSpPr>
          <p:nvPr>
            <p:ph type="title"/>
          </p:nvPr>
        </p:nvSpPr>
        <p:spPr>
          <a:xfrm>
            <a:off x="635000" y="1052513"/>
            <a:ext cx="10923588" cy="948047"/>
          </a:xfrm>
          <a:prstGeom prst="rect">
            <a:avLst/>
          </a:prstGeom>
        </p:spPr>
        <p:txBody>
          <a:bodyPr vert="horz" lIns="91440" tIns="45720" rIns="91440" bIns="45720" rtlCol="0" anchor="b" anchorCtr="0">
            <a:normAutofit/>
          </a:bodyPr>
          <a:lstStyle/>
          <a:p>
            <a:r>
              <a:rPr lang="nl-NL" dirty="0"/>
              <a:t>Klik om de stijl te bewerken</a:t>
            </a:r>
          </a:p>
        </p:txBody>
      </p:sp>
      <p:sp>
        <p:nvSpPr>
          <p:cNvPr id="3" name="Tijdelijke aanduiding voor tekst 2"/>
          <p:cNvSpPr>
            <a:spLocks noGrp="1"/>
          </p:cNvSpPr>
          <p:nvPr>
            <p:ph type="body" idx="1"/>
          </p:nvPr>
        </p:nvSpPr>
        <p:spPr>
          <a:xfrm>
            <a:off x="635000" y="2289485"/>
            <a:ext cx="10923588" cy="3931928"/>
          </a:xfrm>
          <a:prstGeom prst="rect">
            <a:avLst/>
          </a:prstGeom>
        </p:spPr>
        <p:txBody>
          <a:bodyPr vert="horz" lIns="91440" tIns="45720" rIns="91440" bIns="45720" rtlCol="0">
            <a:normAutofit/>
          </a:bodyPr>
          <a:lstStyle/>
          <a:p>
            <a:pPr lvl="0"/>
            <a:r>
              <a:rPr lang="nl-NL" dirty="0"/>
              <a:t>Tekststijl van het model bewerken</a:t>
            </a:r>
          </a:p>
          <a:p>
            <a:pPr lvl="1"/>
            <a:r>
              <a:rPr lang="nl-NL" dirty="0"/>
              <a:t>Tweede niveau</a:t>
            </a:r>
          </a:p>
          <a:p>
            <a:pPr lvl="2"/>
            <a:r>
              <a:rPr lang="nl-NL" dirty="0"/>
              <a:t>Derde niveau</a:t>
            </a:r>
          </a:p>
          <a:p>
            <a:pPr lvl="3"/>
            <a:r>
              <a:rPr lang="nl-NL" dirty="0"/>
              <a:t>Vierde niveau</a:t>
            </a:r>
          </a:p>
          <a:p>
            <a:pPr lvl="4"/>
            <a:r>
              <a:rPr lang="nl-NL" dirty="0"/>
              <a:t>Vijfde niveau</a:t>
            </a:r>
          </a:p>
          <a:p>
            <a:pPr lvl="5"/>
            <a:r>
              <a:rPr lang="nl-NL" dirty="0"/>
              <a:t>Zesde niveau</a:t>
            </a:r>
          </a:p>
          <a:p>
            <a:pPr lvl="6"/>
            <a:r>
              <a:rPr lang="nl-NL" dirty="0"/>
              <a:t>Zevende niveau</a:t>
            </a:r>
          </a:p>
          <a:p>
            <a:pPr lvl="7"/>
            <a:r>
              <a:rPr lang="nl-NL" dirty="0"/>
              <a:t>Achtste niveau</a:t>
            </a:r>
          </a:p>
          <a:p>
            <a:pPr lvl="8"/>
            <a:r>
              <a:rPr lang="nl-NL" dirty="0"/>
              <a:t>Negende niveau</a:t>
            </a:r>
          </a:p>
          <a:p>
            <a:pPr lvl="8"/>
            <a:endParaRPr lang="nl-NL" dirty="0"/>
          </a:p>
        </p:txBody>
      </p:sp>
      <p:sp>
        <p:nvSpPr>
          <p:cNvPr id="11" name="Tijdelijke aanduiding voor datum 3"/>
          <p:cNvSpPr>
            <a:spLocks noGrp="1"/>
          </p:cNvSpPr>
          <p:nvPr>
            <p:ph type="dt" sz="half" idx="2"/>
          </p:nvPr>
        </p:nvSpPr>
        <p:spPr>
          <a:xfrm>
            <a:off x="635000" y="6543488"/>
            <a:ext cx="5003800" cy="264272"/>
          </a:xfrm>
          <a:prstGeom prst="rect">
            <a:avLst/>
          </a:prstGeom>
        </p:spPr>
        <p:txBody>
          <a:bodyPr vert="horz" lIns="91440" tIns="0" rIns="91440" bIns="45720" rtlCol="0" anchor="t" anchorCtr="0"/>
          <a:lstStyle>
            <a:lvl1pPr algn="l">
              <a:defRPr sz="1050">
                <a:solidFill>
                  <a:schemeClr val="bg1">
                    <a:lumMod val="65000"/>
                  </a:schemeClr>
                </a:solidFill>
              </a:defRPr>
            </a:lvl1pPr>
          </a:lstStyle>
          <a:p>
            <a:endParaRPr lang="nl-NL" dirty="0"/>
          </a:p>
        </p:txBody>
      </p:sp>
      <p:sp>
        <p:nvSpPr>
          <p:cNvPr id="14" name="Tijdelijke aanduiding voor voettekst 4"/>
          <p:cNvSpPr>
            <a:spLocks noGrp="1"/>
          </p:cNvSpPr>
          <p:nvPr>
            <p:ph type="ftr" sz="quarter" idx="3"/>
          </p:nvPr>
        </p:nvSpPr>
        <p:spPr>
          <a:xfrm>
            <a:off x="635000" y="6221413"/>
            <a:ext cx="5003800" cy="322075"/>
          </a:xfrm>
          <a:prstGeom prst="rect">
            <a:avLst/>
          </a:prstGeom>
        </p:spPr>
        <p:txBody>
          <a:bodyPr vert="horz" lIns="91440" tIns="45720" rIns="91440" bIns="45720" rtlCol="0" anchor="b" anchorCtr="0"/>
          <a:lstStyle>
            <a:lvl1pPr algn="l">
              <a:defRPr sz="1050">
                <a:solidFill>
                  <a:schemeClr val="bg1">
                    <a:lumMod val="65000"/>
                  </a:schemeClr>
                </a:solidFill>
              </a:defRPr>
            </a:lvl1pPr>
          </a:lstStyle>
          <a:p>
            <a:endParaRPr lang="nl-NL" dirty="0"/>
          </a:p>
        </p:txBody>
      </p:sp>
      <p:sp>
        <p:nvSpPr>
          <p:cNvPr id="15" name="Tijdelijke aanduiding voor dianummer 5"/>
          <p:cNvSpPr>
            <a:spLocks noGrp="1"/>
          </p:cNvSpPr>
          <p:nvPr>
            <p:ph type="sldNum" sz="quarter" idx="4"/>
          </p:nvPr>
        </p:nvSpPr>
        <p:spPr>
          <a:xfrm>
            <a:off x="6553199" y="6221413"/>
            <a:ext cx="5005389" cy="322075"/>
          </a:xfrm>
          <a:prstGeom prst="rect">
            <a:avLst/>
          </a:prstGeom>
        </p:spPr>
        <p:txBody>
          <a:bodyPr vert="horz" lIns="91440" tIns="45720" rIns="0" bIns="45720" rtlCol="0" anchor="b" anchorCtr="0"/>
          <a:lstStyle>
            <a:lvl1pPr algn="r">
              <a:defRPr sz="1050">
                <a:solidFill>
                  <a:schemeClr val="bg1">
                    <a:lumMod val="65000"/>
                  </a:schemeClr>
                </a:solidFill>
              </a:defRPr>
            </a:lvl1pPr>
          </a:lstStyle>
          <a:p>
            <a:fld id="{10A0A6AF-03C5-477E-939A-E28F7E7F05EA}" type="slidenum">
              <a:rPr lang="nl-NL" smtClean="0"/>
              <a:pPr/>
              <a:t>‹nr.›</a:t>
            </a:fld>
            <a:endParaRPr lang="nl-NL" dirty="0"/>
          </a:p>
        </p:txBody>
      </p:sp>
      <p:pic>
        <p:nvPicPr>
          <p:cNvPr id="8" name="Afbeelding 7">
            <a:extLst>
              <a:ext uri="{FF2B5EF4-FFF2-40B4-BE49-F238E27FC236}">
                <a16:creationId xmlns:a16="http://schemas.microsoft.com/office/drawing/2014/main" id="{994C5400-D7ED-1E44-BA9E-5361256F8F14}"/>
              </a:ext>
            </a:extLst>
          </p:cNvPr>
          <p:cNvPicPr>
            <a:picLocks noChangeAspect="1"/>
          </p:cNvPicPr>
          <p:nvPr userDrawn="1"/>
        </p:nvPicPr>
        <p:blipFill rotWithShape="1">
          <a:blip r:embed="rId39" cstate="print">
            <a:extLst>
              <a:ext uri="{28A0092B-C50C-407E-A947-70E740481C1C}">
                <a14:useLocalDpi xmlns:a14="http://schemas.microsoft.com/office/drawing/2010/main" val="0"/>
              </a:ext>
            </a:extLst>
          </a:blip>
          <a:srcRect l="44934" t="19074" r="44934"/>
          <a:stretch/>
        </p:blipFill>
        <p:spPr>
          <a:xfrm>
            <a:off x="5638800" y="1075"/>
            <a:ext cx="914400" cy="1008062"/>
          </a:xfrm>
          <a:prstGeom prst="rect">
            <a:avLst/>
          </a:prstGeom>
        </p:spPr>
      </p:pic>
    </p:spTree>
    <p:extLst>
      <p:ext uri="{BB962C8B-B14F-4D97-AF65-F5344CB8AC3E}">
        <p14:creationId xmlns:p14="http://schemas.microsoft.com/office/powerpoint/2010/main" val="951505778"/>
      </p:ext>
    </p:extLst>
  </p:cSld>
  <p:clrMap bg1="lt1" tx1="dk1" bg2="lt2" tx2="dk2" accent1="accent1" accent2="accent2" accent3="accent3" accent4="accent4" accent5="accent5" accent6="accent6" hlink="hlink" folHlink="folHlink"/>
  <p:sldLayoutIdLst>
    <p:sldLayoutId id="2147483742" r:id="rId1"/>
    <p:sldLayoutId id="2147483743" r:id="rId2"/>
    <p:sldLayoutId id="2147483744" r:id="rId3"/>
    <p:sldLayoutId id="2147483745" r:id="rId4"/>
    <p:sldLayoutId id="2147483746" r:id="rId5"/>
    <p:sldLayoutId id="2147483747" r:id="rId6"/>
    <p:sldLayoutId id="2147483748" r:id="rId7"/>
    <p:sldLayoutId id="2147483749" r:id="rId8"/>
    <p:sldLayoutId id="2147483750" r:id="rId9"/>
    <p:sldLayoutId id="2147483751" r:id="rId10"/>
    <p:sldLayoutId id="2147483752" r:id="rId11"/>
    <p:sldLayoutId id="2147483753" r:id="rId12"/>
    <p:sldLayoutId id="2147483754" r:id="rId13"/>
    <p:sldLayoutId id="2147483755" r:id="rId14"/>
    <p:sldLayoutId id="2147483756" r:id="rId15"/>
    <p:sldLayoutId id="2147483757" r:id="rId16"/>
    <p:sldLayoutId id="2147483758" r:id="rId17"/>
    <p:sldLayoutId id="2147483759" r:id="rId18"/>
    <p:sldLayoutId id="2147483760" r:id="rId19"/>
    <p:sldLayoutId id="2147483761" r:id="rId20"/>
    <p:sldLayoutId id="2147483762" r:id="rId21"/>
    <p:sldLayoutId id="2147483763" r:id="rId22"/>
    <p:sldLayoutId id="2147483764" r:id="rId23"/>
    <p:sldLayoutId id="2147483765" r:id="rId24"/>
    <p:sldLayoutId id="2147483766" r:id="rId25"/>
    <p:sldLayoutId id="2147483767" r:id="rId26"/>
    <p:sldLayoutId id="2147483768" r:id="rId27"/>
    <p:sldLayoutId id="2147483769" r:id="rId28"/>
    <p:sldLayoutId id="2147483770" r:id="rId29"/>
    <p:sldLayoutId id="2147483771" r:id="rId30"/>
    <p:sldLayoutId id="2147483772" r:id="rId31"/>
    <p:sldLayoutId id="2147483773" r:id="rId32"/>
    <p:sldLayoutId id="2147483774" r:id="rId33"/>
    <p:sldLayoutId id="2147483775" r:id="rId34"/>
    <p:sldLayoutId id="2147483776" r:id="rId35"/>
    <p:sldLayoutId id="2147483777" r:id="rId36"/>
    <p:sldLayoutId id="2147483778" r:id="rId37"/>
  </p:sldLayoutIdLst>
  <p:hf hdr="0"/>
  <p:txStyles>
    <p:titleStyle>
      <a:lvl1pPr algn="l" defTabSz="914400" rtl="0" eaLnBrk="1" latinLnBrk="0" hangingPunct="1">
        <a:lnSpc>
          <a:spcPct val="90000"/>
        </a:lnSpc>
        <a:spcBef>
          <a:spcPct val="0"/>
        </a:spcBef>
        <a:buNone/>
        <a:defRPr sz="3600" b="0" kern="1200" baseline="0">
          <a:solidFill>
            <a:schemeClr val="tx2"/>
          </a:solidFill>
          <a:latin typeface="+mj-lt"/>
          <a:ea typeface="+mj-ea"/>
          <a:cs typeface="+mj-cs"/>
        </a:defRPr>
      </a:lvl1pPr>
    </p:titleStyle>
    <p:bodyStyle>
      <a:lvl1pPr marL="316800" indent="-316800" algn="l" defTabSz="914400" rtl="0" eaLnBrk="1" latinLnBrk="0" hangingPunct="1">
        <a:lnSpc>
          <a:spcPct val="90000"/>
        </a:lnSpc>
        <a:spcBef>
          <a:spcPts val="1200"/>
        </a:spcBef>
        <a:buClr>
          <a:schemeClr val="tx2"/>
        </a:buClr>
        <a:buSzPct val="80000"/>
        <a:buFont typeface="Verdana" panose="020B0604030504040204" pitchFamily="34" charset="0"/>
        <a:buChar char="›"/>
        <a:defRPr sz="2400" kern="1200">
          <a:solidFill>
            <a:schemeClr val="tx1"/>
          </a:solidFill>
          <a:latin typeface="+mn-lt"/>
          <a:ea typeface="+mn-ea"/>
          <a:cs typeface="+mn-cs"/>
        </a:defRPr>
      </a:lvl1pPr>
      <a:lvl2pPr marL="630000" indent="-316800" algn="l" defTabSz="914400" rtl="0" eaLnBrk="1" latinLnBrk="0" hangingPunct="1">
        <a:lnSpc>
          <a:spcPct val="90000"/>
        </a:lnSpc>
        <a:spcBef>
          <a:spcPts val="1000"/>
        </a:spcBef>
        <a:buClr>
          <a:schemeClr val="tx2"/>
        </a:buClr>
        <a:buFont typeface="Verdana" panose="020B0604030504040204" pitchFamily="34" charset="0"/>
        <a:buChar char="–"/>
        <a:defRPr sz="2000" kern="1200">
          <a:solidFill>
            <a:schemeClr val="tx1"/>
          </a:solidFill>
          <a:latin typeface="+mn-lt"/>
          <a:ea typeface="+mn-ea"/>
          <a:cs typeface="+mn-cs"/>
        </a:defRPr>
      </a:lvl2pPr>
      <a:lvl3pPr marL="946800" indent="-316800" algn="l" defTabSz="914400" rtl="0" eaLnBrk="1" latinLnBrk="0" hangingPunct="1">
        <a:lnSpc>
          <a:spcPct val="90000"/>
        </a:lnSpc>
        <a:spcBef>
          <a:spcPts val="800"/>
        </a:spcBef>
        <a:buClr>
          <a:schemeClr val="tx2"/>
        </a:buClr>
        <a:buFont typeface="Wingdings" panose="05000000000000000000" pitchFamily="2" charset="2"/>
        <a:buChar char="§"/>
        <a:defRPr sz="1800" kern="1200">
          <a:solidFill>
            <a:schemeClr val="tx1"/>
          </a:solidFill>
          <a:latin typeface="+mn-lt"/>
          <a:ea typeface="+mn-ea"/>
          <a:cs typeface="+mn-cs"/>
        </a:defRPr>
      </a:lvl3pPr>
      <a:lvl4pPr marL="1260000" indent="-316800" algn="l" defTabSz="914400" rtl="0" eaLnBrk="1" latinLnBrk="0" hangingPunct="1">
        <a:lnSpc>
          <a:spcPct val="90000"/>
        </a:lnSpc>
        <a:spcBef>
          <a:spcPts val="600"/>
        </a:spcBef>
        <a:buClr>
          <a:schemeClr val="tx2"/>
        </a:buClr>
        <a:buFont typeface="Arial" panose="020B0604020202020204" pitchFamily="34" charset="0"/>
        <a:buChar char="•"/>
        <a:defRPr sz="1800" kern="1200">
          <a:solidFill>
            <a:schemeClr val="tx1"/>
          </a:solidFill>
          <a:latin typeface="+mn-lt"/>
          <a:ea typeface="+mn-ea"/>
          <a:cs typeface="+mn-cs"/>
        </a:defRPr>
      </a:lvl4pPr>
      <a:lvl5pPr marL="1576800" indent="-316800" algn="l" defTabSz="914400" rtl="0" eaLnBrk="1" latinLnBrk="0" hangingPunct="1">
        <a:lnSpc>
          <a:spcPct val="90000"/>
        </a:lnSpc>
        <a:spcBef>
          <a:spcPts val="600"/>
        </a:spcBef>
        <a:buFont typeface="Verdana" panose="020B0604030504040204" pitchFamily="34" charset="0"/>
        <a:buChar char="–"/>
        <a:defRPr sz="1600" kern="1200">
          <a:solidFill>
            <a:schemeClr val="tx2"/>
          </a:solidFill>
          <a:latin typeface="+mn-lt"/>
          <a:ea typeface="+mn-ea"/>
          <a:cs typeface="+mn-cs"/>
        </a:defRPr>
      </a:lvl5pPr>
      <a:lvl6pPr marL="1890000" indent="-316800" algn="l" defTabSz="914400" rtl="0" eaLnBrk="1" latinLnBrk="0" hangingPunct="1">
        <a:lnSpc>
          <a:spcPct val="90000"/>
        </a:lnSpc>
        <a:spcBef>
          <a:spcPts val="600"/>
        </a:spcBef>
        <a:buFont typeface="Arial" panose="020B0604020202020204" pitchFamily="34" charset="0"/>
        <a:buChar char="•"/>
        <a:defRPr sz="1400" kern="1200">
          <a:solidFill>
            <a:schemeClr val="tx1">
              <a:lumMod val="50000"/>
              <a:lumOff val="50000"/>
            </a:schemeClr>
          </a:solidFill>
          <a:latin typeface="+mn-lt"/>
          <a:ea typeface="+mn-ea"/>
          <a:cs typeface="+mn-cs"/>
        </a:defRPr>
      </a:lvl6pPr>
      <a:lvl7pPr marL="72000" indent="-72000" algn="l" defTabSz="914400" rtl="0" eaLnBrk="1" latinLnBrk="0" hangingPunct="1">
        <a:lnSpc>
          <a:spcPct val="90000"/>
        </a:lnSpc>
        <a:spcBef>
          <a:spcPts val="600"/>
        </a:spcBef>
        <a:buSzPct val="25000"/>
        <a:buFont typeface="Verdana" panose="020B0604030504040204" pitchFamily="34" charset="0"/>
        <a:buChar char=" "/>
        <a:defRPr sz="1200" b="1" i="0" kern="1200">
          <a:solidFill>
            <a:schemeClr val="tx2"/>
          </a:solidFill>
          <a:latin typeface="+mn-lt"/>
          <a:ea typeface="+mn-ea"/>
          <a:cs typeface="+mn-cs"/>
        </a:defRPr>
      </a:lvl7pPr>
      <a:lvl8pPr marL="72000" indent="-72000" algn="l" defTabSz="914400" rtl="0" eaLnBrk="1" latinLnBrk="0" hangingPunct="1">
        <a:lnSpc>
          <a:spcPct val="90000"/>
        </a:lnSpc>
        <a:spcBef>
          <a:spcPts val="600"/>
        </a:spcBef>
        <a:buSzPct val="25000"/>
        <a:buFont typeface="Verdana" panose="020B0604030504040204" pitchFamily="34" charset="0"/>
        <a:buChar char=" "/>
        <a:defRPr sz="1200" i="0" kern="1200">
          <a:solidFill>
            <a:schemeClr val="tx1">
              <a:lumMod val="65000"/>
              <a:lumOff val="35000"/>
            </a:schemeClr>
          </a:solidFill>
          <a:latin typeface="+mn-lt"/>
          <a:ea typeface="+mn-ea"/>
          <a:cs typeface="+mn-cs"/>
        </a:defRPr>
      </a:lvl8pPr>
      <a:lvl9pPr marL="216000" indent="-144000" algn="l" defTabSz="914400" rtl="0" eaLnBrk="1" latinLnBrk="0" hangingPunct="1">
        <a:lnSpc>
          <a:spcPct val="90000"/>
        </a:lnSpc>
        <a:spcBef>
          <a:spcPts val="600"/>
        </a:spcBef>
        <a:buClr>
          <a:schemeClr val="tx2"/>
        </a:buClr>
        <a:buFont typeface="Verdana" panose="020B0604030504040204" pitchFamily="34" charset="0"/>
        <a:buChar char="–"/>
        <a:defRPr sz="1200" i="0" kern="1200">
          <a:solidFill>
            <a:schemeClr val="tx1">
              <a:lumMod val="65000"/>
              <a:lumOff val="35000"/>
            </a:schemeClr>
          </a:solidFill>
          <a:latin typeface="+mn-lt"/>
          <a:ea typeface="+mn-ea"/>
          <a:cs typeface="+mn-cs"/>
        </a:defRPr>
      </a:lvl9pPr>
    </p:bodyStyle>
    <p:otherStyle>
      <a:defPPr>
        <a:defRPr lang="nl-N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2" pos="7281">
          <p15:clr>
            <a:srgbClr val="F26B43"/>
          </p15:clr>
        </p15:guide>
        <p15:guide id="8" orient="horz" pos="3919">
          <p15:clr>
            <a:srgbClr val="F26B43"/>
          </p15:clr>
        </p15:guide>
        <p15:guide id="9" pos="3840">
          <p15:clr>
            <a:srgbClr val="F26B43"/>
          </p15:clr>
        </p15:guide>
        <p15:guide id="10" orient="horz" pos="2159">
          <p15:clr>
            <a:srgbClr val="F26B43"/>
          </p15:clr>
        </p15:guide>
        <p15:guide id="11" pos="400">
          <p15:clr>
            <a:srgbClr val="F26B43"/>
          </p15:clr>
        </p15:guide>
        <p15:guide id="12" pos="4128">
          <p15:clr>
            <a:srgbClr val="F26B43"/>
          </p15:clr>
        </p15:guide>
        <p15:guide id="13" pos="3552">
          <p15:clr>
            <a:srgbClr val="F26B43"/>
          </p15:clr>
        </p15:guide>
        <p15:guide id="14" orient="horz" pos="1275">
          <p15:clr>
            <a:srgbClr val="F26B43"/>
          </p15:clr>
        </p15:guide>
        <p15:guide id="15" orient="horz" pos="1434">
          <p15:clr>
            <a:srgbClr val="F26B43"/>
          </p15:clr>
        </p15:guide>
        <p15:guide id="16" pos="461">
          <p15:clr>
            <a:srgbClr val="F26B43"/>
          </p15:clr>
        </p15:guide>
        <p15:guide id="17" orient="horz" pos="663">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el 4"/>
          <p:cNvSpPr>
            <a:spLocks noGrp="1"/>
          </p:cNvSpPr>
          <p:nvPr>
            <p:ph type="ctrTitle"/>
          </p:nvPr>
        </p:nvSpPr>
        <p:spPr/>
        <p:txBody>
          <a:bodyPr/>
          <a:lstStyle/>
          <a:p>
            <a:r>
              <a:rPr lang="nl-NL" dirty="0"/>
              <a:t>Slottoewijzing </a:t>
            </a:r>
          </a:p>
        </p:txBody>
      </p:sp>
      <p:sp>
        <p:nvSpPr>
          <p:cNvPr id="6" name="Ondertitel 5"/>
          <p:cNvSpPr>
            <a:spLocks noGrp="1"/>
          </p:cNvSpPr>
          <p:nvPr>
            <p:ph type="subTitle" idx="1"/>
          </p:nvPr>
        </p:nvSpPr>
        <p:spPr/>
        <p:txBody>
          <a:bodyPr/>
          <a:lstStyle/>
          <a:p>
            <a:r>
              <a:rPr lang="nl-NL" dirty="0"/>
              <a:t>Elisabet Molenaar</a:t>
            </a:r>
          </a:p>
          <a:p>
            <a:r>
              <a:rPr lang="nl-NL" dirty="0"/>
              <a:t>Senior beleidsmedewerker</a:t>
            </a:r>
          </a:p>
        </p:txBody>
      </p:sp>
    </p:spTree>
    <p:extLst>
      <p:ext uri="{BB962C8B-B14F-4D97-AF65-F5344CB8AC3E}">
        <p14:creationId xmlns:p14="http://schemas.microsoft.com/office/powerpoint/2010/main" val="374711152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7A69742E-F7AE-44DE-ABC8-25C107C4BAD2}"/>
              </a:ext>
            </a:extLst>
          </p:cNvPr>
          <p:cNvSpPr>
            <a:spLocks noGrp="1"/>
          </p:cNvSpPr>
          <p:nvPr>
            <p:ph type="title"/>
          </p:nvPr>
        </p:nvSpPr>
        <p:spPr/>
        <p:txBody>
          <a:bodyPr/>
          <a:lstStyle/>
          <a:p>
            <a:r>
              <a:rPr lang="en-GB" dirty="0" err="1"/>
              <a:t>Vragen</a:t>
            </a:r>
            <a:r>
              <a:rPr lang="en-GB" dirty="0"/>
              <a:t>?</a:t>
            </a:r>
          </a:p>
        </p:txBody>
      </p:sp>
      <p:sp>
        <p:nvSpPr>
          <p:cNvPr id="3" name="Tijdelijke aanduiding voor tekst 2">
            <a:extLst>
              <a:ext uri="{FF2B5EF4-FFF2-40B4-BE49-F238E27FC236}">
                <a16:creationId xmlns:a16="http://schemas.microsoft.com/office/drawing/2014/main" id="{F42BDFAD-E805-4136-B5E2-97CE21A9297F}"/>
              </a:ext>
            </a:extLst>
          </p:cNvPr>
          <p:cNvSpPr>
            <a:spLocks noGrp="1"/>
          </p:cNvSpPr>
          <p:nvPr>
            <p:ph type="body" sz="quarter" idx="13"/>
          </p:nvPr>
        </p:nvSpPr>
        <p:spPr/>
        <p:txBody>
          <a:bodyPr/>
          <a:lstStyle/>
          <a:p>
            <a:pPr marL="0" indent="0">
              <a:buNone/>
            </a:pPr>
            <a:endParaRPr lang="en-GB" dirty="0"/>
          </a:p>
        </p:txBody>
      </p:sp>
      <p:sp>
        <p:nvSpPr>
          <p:cNvPr id="4" name="Tijdelijke aanduiding voor datum 3">
            <a:extLst>
              <a:ext uri="{FF2B5EF4-FFF2-40B4-BE49-F238E27FC236}">
                <a16:creationId xmlns:a16="http://schemas.microsoft.com/office/drawing/2014/main" id="{607F3207-3A68-426B-A6F9-8EAED29E8F1F}"/>
              </a:ext>
            </a:extLst>
          </p:cNvPr>
          <p:cNvSpPr>
            <a:spLocks noGrp="1"/>
          </p:cNvSpPr>
          <p:nvPr>
            <p:ph type="dt" sz="half" idx="14"/>
          </p:nvPr>
        </p:nvSpPr>
        <p:spPr/>
        <p:txBody>
          <a:bodyPr/>
          <a:lstStyle/>
          <a:p>
            <a:r>
              <a:rPr lang="nl-NL" dirty="0"/>
              <a:t>22 september 2022</a:t>
            </a:r>
          </a:p>
        </p:txBody>
      </p:sp>
      <p:sp>
        <p:nvSpPr>
          <p:cNvPr id="5" name="Tijdelijke aanduiding voor voettekst 4">
            <a:extLst>
              <a:ext uri="{FF2B5EF4-FFF2-40B4-BE49-F238E27FC236}">
                <a16:creationId xmlns:a16="http://schemas.microsoft.com/office/drawing/2014/main" id="{3D49D768-CA78-46D2-8B47-5A0ED07CEC09}"/>
              </a:ext>
            </a:extLst>
          </p:cNvPr>
          <p:cNvSpPr>
            <a:spLocks noGrp="1"/>
          </p:cNvSpPr>
          <p:nvPr>
            <p:ph type="ftr" sz="quarter" idx="15"/>
          </p:nvPr>
        </p:nvSpPr>
        <p:spPr/>
        <p:txBody>
          <a:bodyPr/>
          <a:lstStyle/>
          <a:p>
            <a:r>
              <a:rPr lang="nl-NL" dirty="0"/>
              <a:t>Presentatie Slottoewijzing</a:t>
            </a:r>
          </a:p>
        </p:txBody>
      </p:sp>
      <p:sp>
        <p:nvSpPr>
          <p:cNvPr id="6" name="Tijdelijke aanduiding voor dianummer 5">
            <a:extLst>
              <a:ext uri="{FF2B5EF4-FFF2-40B4-BE49-F238E27FC236}">
                <a16:creationId xmlns:a16="http://schemas.microsoft.com/office/drawing/2014/main" id="{376167D0-0524-4927-940C-F9067789FB53}"/>
              </a:ext>
            </a:extLst>
          </p:cNvPr>
          <p:cNvSpPr>
            <a:spLocks noGrp="1"/>
          </p:cNvSpPr>
          <p:nvPr>
            <p:ph type="sldNum" sz="quarter" idx="16"/>
          </p:nvPr>
        </p:nvSpPr>
        <p:spPr/>
        <p:txBody>
          <a:bodyPr/>
          <a:lstStyle/>
          <a:p>
            <a:fld id="{10A0A6AF-03C5-477E-939A-E28F7E7F05EA}" type="slidenum">
              <a:rPr lang="nl-NL" smtClean="0"/>
              <a:pPr/>
              <a:t>10</a:t>
            </a:fld>
            <a:endParaRPr lang="nl-NL" dirty="0"/>
          </a:p>
        </p:txBody>
      </p:sp>
    </p:spTree>
    <p:extLst>
      <p:ext uri="{BB962C8B-B14F-4D97-AF65-F5344CB8AC3E}">
        <p14:creationId xmlns:p14="http://schemas.microsoft.com/office/powerpoint/2010/main" val="367202003"/>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67D13D81-40AF-41CB-93E6-24B610996817}"/>
              </a:ext>
            </a:extLst>
          </p:cNvPr>
          <p:cNvSpPr>
            <a:spLocks noGrp="1"/>
          </p:cNvSpPr>
          <p:nvPr>
            <p:ph type="title"/>
          </p:nvPr>
        </p:nvSpPr>
        <p:spPr/>
        <p:txBody>
          <a:bodyPr/>
          <a:lstStyle/>
          <a:p>
            <a:r>
              <a:rPr lang="nl-NL" dirty="0"/>
              <a:t>Inhoud</a:t>
            </a:r>
          </a:p>
        </p:txBody>
      </p:sp>
      <p:sp>
        <p:nvSpPr>
          <p:cNvPr id="3" name="Tijdelijke aanduiding voor tekst 2">
            <a:extLst>
              <a:ext uri="{FF2B5EF4-FFF2-40B4-BE49-F238E27FC236}">
                <a16:creationId xmlns:a16="http://schemas.microsoft.com/office/drawing/2014/main" id="{1459093B-1C8A-4990-AFEB-863F14D27ACD}"/>
              </a:ext>
            </a:extLst>
          </p:cNvPr>
          <p:cNvSpPr>
            <a:spLocks noGrp="1"/>
          </p:cNvSpPr>
          <p:nvPr>
            <p:ph type="body" sz="quarter" idx="15"/>
          </p:nvPr>
        </p:nvSpPr>
        <p:spPr>
          <a:xfrm>
            <a:off x="7791732" y="916926"/>
            <a:ext cx="4111510" cy="817562"/>
          </a:xfrm>
        </p:spPr>
        <p:txBody>
          <a:bodyPr>
            <a:normAutofit/>
          </a:bodyPr>
          <a:lstStyle/>
          <a:p>
            <a:r>
              <a:rPr lang="nl-NL" sz="2400" dirty="0"/>
              <a:t>Voorstellen &amp; scope</a:t>
            </a:r>
          </a:p>
        </p:txBody>
      </p:sp>
      <p:sp>
        <p:nvSpPr>
          <p:cNvPr id="4" name="Tijdelijke aanduiding voor tekst 3">
            <a:extLst>
              <a:ext uri="{FF2B5EF4-FFF2-40B4-BE49-F238E27FC236}">
                <a16:creationId xmlns:a16="http://schemas.microsoft.com/office/drawing/2014/main" id="{0276B0D3-68B1-440F-B8B1-9B7479924269}"/>
              </a:ext>
            </a:extLst>
          </p:cNvPr>
          <p:cNvSpPr>
            <a:spLocks noGrp="1"/>
          </p:cNvSpPr>
          <p:nvPr>
            <p:ph type="body" sz="quarter" idx="16"/>
          </p:nvPr>
        </p:nvSpPr>
        <p:spPr/>
        <p:txBody>
          <a:bodyPr>
            <a:normAutofit/>
          </a:bodyPr>
          <a:lstStyle/>
          <a:p>
            <a:r>
              <a:rPr lang="nl-NL" sz="2400" dirty="0"/>
              <a:t>Wat is een slot?</a:t>
            </a:r>
          </a:p>
        </p:txBody>
      </p:sp>
      <p:sp>
        <p:nvSpPr>
          <p:cNvPr id="5" name="Tijdelijke aanduiding voor tekst 4">
            <a:extLst>
              <a:ext uri="{FF2B5EF4-FFF2-40B4-BE49-F238E27FC236}">
                <a16:creationId xmlns:a16="http://schemas.microsoft.com/office/drawing/2014/main" id="{950C389B-9366-4215-A7E9-8B9FCAEE91C1}"/>
              </a:ext>
            </a:extLst>
          </p:cNvPr>
          <p:cNvSpPr>
            <a:spLocks noGrp="1"/>
          </p:cNvSpPr>
          <p:nvPr>
            <p:ph type="body" sz="quarter" idx="17"/>
          </p:nvPr>
        </p:nvSpPr>
        <p:spPr>
          <a:xfrm>
            <a:off x="7791732" y="3211200"/>
            <a:ext cx="4609818" cy="817562"/>
          </a:xfrm>
        </p:spPr>
        <p:txBody>
          <a:bodyPr>
            <a:normAutofit/>
          </a:bodyPr>
          <a:lstStyle/>
          <a:p>
            <a:r>
              <a:rPr lang="nl-NL" sz="2400" dirty="0"/>
              <a:t>Regelgeving en richtlijnen</a:t>
            </a:r>
          </a:p>
        </p:txBody>
      </p:sp>
      <p:sp>
        <p:nvSpPr>
          <p:cNvPr id="6" name="Tijdelijke aanduiding voor tekst 5">
            <a:extLst>
              <a:ext uri="{FF2B5EF4-FFF2-40B4-BE49-F238E27FC236}">
                <a16:creationId xmlns:a16="http://schemas.microsoft.com/office/drawing/2014/main" id="{C3326C62-7E42-4E24-B68E-3D8350B596DB}"/>
              </a:ext>
            </a:extLst>
          </p:cNvPr>
          <p:cNvSpPr>
            <a:spLocks noGrp="1"/>
          </p:cNvSpPr>
          <p:nvPr>
            <p:ph type="body" sz="quarter" idx="18"/>
          </p:nvPr>
        </p:nvSpPr>
        <p:spPr/>
        <p:txBody>
          <a:bodyPr>
            <a:normAutofit/>
          </a:bodyPr>
          <a:lstStyle/>
          <a:p>
            <a:r>
              <a:rPr lang="nl-NL" sz="2400" dirty="0"/>
              <a:t>Rolverdeling</a:t>
            </a:r>
          </a:p>
        </p:txBody>
      </p:sp>
      <p:sp>
        <p:nvSpPr>
          <p:cNvPr id="7" name="Tijdelijke aanduiding voor tekst 6">
            <a:extLst>
              <a:ext uri="{FF2B5EF4-FFF2-40B4-BE49-F238E27FC236}">
                <a16:creationId xmlns:a16="http://schemas.microsoft.com/office/drawing/2014/main" id="{62D58719-E135-404D-A719-178C1DE3180E}"/>
              </a:ext>
            </a:extLst>
          </p:cNvPr>
          <p:cNvSpPr>
            <a:spLocks noGrp="1"/>
          </p:cNvSpPr>
          <p:nvPr>
            <p:ph type="body" sz="quarter" idx="19"/>
          </p:nvPr>
        </p:nvSpPr>
        <p:spPr/>
        <p:txBody>
          <a:bodyPr>
            <a:normAutofit/>
          </a:bodyPr>
          <a:lstStyle/>
          <a:p>
            <a:r>
              <a:rPr lang="nl-NL" sz="2400" dirty="0"/>
              <a:t>Vragen?</a:t>
            </a:r>
          </a:p>
        </p:txBody>
      </p:sp>
      <p:sp>
        <p:nvSpPr>
          <p:cNvPr id="8" name="Tijdelijke aanduiding voor datum 7">
            <a:extLst>
              <a:ext uri="{FF2B5EF4-FFF2-40B4-BE49-F238E27FC236}">
                <a16:creationId xmlns:a16="http://schemas.microsoft.com/office/drawing/2014/main" id="{6A5D891F-19E5-4F26-A5B6-64460E36F340}"/>
              </a:ext>
            </a:extLst>
          </p:cNvPr>
          <p:cNvSpPr>
            <a:spLocks noGrp="1"/>
          </p:cNvSpPr>
          <p:nvPr>
            <p:ph type="dt" sz="half" idx="20"/>
          </p:nvPr>
        </p:nvSpPr>
        <p:spPr/>
        <p:txBody>
          <a:bodyPr/>
          <a:lstStyle/>
          <a:p>
            <a:r>
              <a:rPr lang="nl-NL" dirty="0"/>
              <a:t>22 september 2022</a:t>
            </a:r>
          </a:p>
        </p:txBody>
      </p:sp>
      <p:sp>
        <p:nvSpPr>
          <p:cNvPr id="9" name="Tijdelijke aanduiding voor voettekst 8">
            <a:extLst>
              <a:ext uri="{FF2B5EF4-FFF2-40B4-BE49-F238E27FC236}">
                <a16:creationId xmlns:a16="http://schemas.microsoft.com/office/drawing/2014/main" id="{895A7CC3-DB88-4BF3-BC03-84E49266662B}"/>
              </a:ext>
            </a:extLst>
          </p:cNvPr>
          <p:cNvSpPr>
            <a:spLocks noGrp="1"/>
          </p:cNvSpPr>
          <p:nvPr>
            <p:ph type="ftr" sz="quarter" idx="21"/>
          </p:nvPr>
        </p:nvSpPr>
        <p:spPr/>
        <p:txBody>
          <a:bodyPr/>
          <a:lstStyle/>
          <a:p>
            <a:r>
              <a:rPr lang="nl-NL" dirty="0"/>
              <a:t>Presentatie Slottoewijzing</a:t>
            </a:r>
          </a:p>
        </p:txBody>
      </p:sp>
      <p:sp>
        <p:nvSpPr>
          <p:cNvPr id="10" name="Tijdelijke aanduiding voor dianummer 9">
            <a:extLst>
              <a:ext uri="{FF2B5EF4-FFF2-40B4-BE49-F238E27FC236}">
                <a16:creationId xmlns:a16="http://schemas.microsoft.com/office/drawing/2014/main" id="{9225FFB3-C93E-4867-83FE-A68BAA60ADA4}"/>
              </a:ext>
            </a:extLst>
          </p:cNvPr>
          <p:cNvSpPr>
            <a:spLocks noGrp="1"/>
          </p:cNvSpPr>
          <p:nvPr>
            <p:ph type="sldNum" sz="quarter" idx="22"/>
          </p:nvPr>
        </p:nvSpPr>
        <p:spPr/>
        <p:txBody>
          <a:bodyPr/>
          <a:lstStyle/>
          <a:p>
            <a:fld id="{10A0A6AF-03C5-477E-939A-E28F7E7F05EA}" type="slidenum">
              <a:rPr lang="nl-NL" smtClean="0"/>
              <a:pPr/>
              <a:t>2</a:t>
            </a:fld>
            <a:endParaRPr lang="nl-NL" dirty="0"/>
          </a:p>
        </p:txBody>
      </p:sp>
      <p:sp>
        <p:nvSpPr>
          <p:cNvPr id="11" name="Tijdelijke aanduiding voor tekst 10">
            <a:extLst>
              <a:ext uri="{FF2B5EF4-FFF2-40B4-BE49-F238E27FC236}">
                <a16:creationId xmlns:a16="http://schemas.microsoft.com/office/drawing/2014/main" id="{6844C7A9-730C-48AF-9132-3D56E9DD5736}"/>
              </a:ext>
            </a:extLst>
          </p:cNvPr>
          <p:cNvSpPr>
            <a:spLocks noGrp="1"/>
          </p:cNvSpPr>
          <p:nvPr>
            <p:ph type="body" sz="quarter" idx="10"/>
          </p:nvPr>
        </p:nvSpPr>
        <p:spPr/>
        <p:txBody>
          <a:bodyPr/>
          <a:lstStyle/>
          <a:p>
            <a:endParaRPr lang="en-GB"/>
          </a:p>
        </p:txBody>
      </p:sp>
      <p:sp>
        <p:nvSpPr>
          <p:cNvPr id="12" name="Tijdelijke aanduiding voor tekst 11">
            <a:extLst>
              <a:ext uri="{FF2B5EF4-FFF2-40B4-BE49-F238E27FC236}">
                <a16:creationId xmlns:a16="http://schemas.microsoft.com/office/drawing/2014/main" id="{3E566B2F-7FD7-4E76-AEB5-ADE3194A39FF}"/>
              </a:ext>
            </a:extLst>
          </p:cNvPr>
          <p:cNvSpPr>
            <a:spLocks noGrp="1"/>
          </p:cNvSpPr>
          <p:nvPr>
            <p:ph type="body" sz="quarter" idx="11"/>
          </p:nvPr>
        </p:nvSpPr>
        <p:spPr/>
        <p:txBody>
          <a:bodyPr/>
          <a:lstStyle/>
          <a:p>
            <a:endParaRPr lang="en-GB"/>
          </a:p>
        </p:txBody>
      </p:sp>
      <p:sp>
        <p:nvSpPr>
          <p:cNvPr id="13" name="Tijdelijke aanduiding voor tekst 12">
            <a:extLst>
              <a:ext uri="{FF2B5EF4-FFF2-40B4-BE49-F238E27FC236}">
                <a16:creationId xmlns:a16="http://schemas.microsoft.com/office/drawing/2014/main" id="{4CEFF2C8-7A64-48DB-AB86-90F050A73595}"/>
              </a:ext>
            </a:extLst>
          </p:cNvPr>
          <p:cNvSpPr>
            <a:spLocks noGrp="1"/>
          </p:cNvSpPr>
          <p:nvPr>
            <p:ph type="body" sz="quarter" idx="12"/>
          </p:nvPr>
        </p:nvSpPr>
        <p:spPr/>
        <p:txBody>
          <a:bodyPr/>
          <a:lstStyle/>
          <a:p>
            <a:endParaRPr lang="en-GB"/>
          </a:p>
        </p:txBody>
      </p:sp>
      <p:sp>
        <p:nvSpPr>
          <p:cNvPr id="14" name="Tijdelijke aanduiding voor tekst 13">
            <a:extLst>
              <a:ext uri="{FF2B5EF4-FFF2-40B4-BE49-F238E27FC236}">
                <a16:creationId xmlns:a16="http://schemas.microsoft.com/office/drawing/2014/main" id="{10FC9D39-660B-4A7B-A859-D313030E9D0C}"/>
              </a:ext>
            </a:extLst>
          </p:cNvPr>
          <p:cNvSpPr>
            <a:spLocks noGrp="1"/>
          </p:cNvSpPr>
          <p:nvPr>
            <p:ph type="body" sz="quarter" idx="13"/>
          </p:nvPr>
        </p:nvSpPr>
        <p:spPr/>
        <p:txBody>
          <a:bodyPr/>
          <a:lstStyle/>
          <a:p>
            <a:endParaRPr lang="en-GB"/>
          </a:p>
        </p:txBody>
      </p:sp>
      <p:sp>
        <p:nvSpPr>
          <p:cNvPr id="15" name="Tijdelijke aanduiding voor tekst 14">
            <a:extLst>
              <a:ext uri="{FF2B5EF4-FFF2-40B4-BE49-F238E27FC236}">
                <a16:creationId xmlns:a16="http://schemas.microsoft.com/office/drawing/2014/main" id="{BDE952BA-9250-4C59-B4BC-66B9C95782FC}"/>
              </a:ext>
            </a:extLst>
          </p:cNvPr>
          <p:cNvSpPr>
            <a:spLocks noGrp="1"/>
          </p:cNvSpPr>
          <p:nvPr>
            <p:ph type="body" sz="quarter" idx="14"/>
          </p:nvPr>
        </p:nvSpPr>
        <p:spPr/>
        <p:txBody>
          <a:bodyPr/>
          <a:lstStyle/>
          <a:p>
            <a:endParaRPr lang="en-GB"/>
          </a:p>
        </p:txBody>
      </p:sp>
    </p:spTree>
    <p:extLst>
      <p:ext uri="{BB962C8B-B14F-4D97-AF65-F5344CB8AC3E}">
        <p14:creationId xmlns:p14="http://schemas.microsoft.com/office/powerpoint/2010/main" val="301546159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74FE8701-C58F-41C5-ADDF-DF36E2B21CF5}"/>
              </a:ext>
            </a:extLst>
          </p:cNvPr>
          <p:cNvSpPr>
            <a:spLocks noGrp="1"/>
          </p:cNvSpPr>
          <p:nvPr>
            <p:ph idx="1"/>
          </p:nvPr>
        </p:nvSpPr>
        <p:spPr/>
        <p:txBody>
          <a:bodyPr/>
          <a:lstStyle/>
          <a:p>
            <a:r>
              <a:rPr lang="nl-NL" dirty="0"/>
              <a:t>Een slot is een </a:t>
            </a:r>
            <a:r>
              <a:rPr lang="nl-NL" u="sng" dirty="0"/>
              <a:t>door een slotcoördinator </a:t>
            </a:r>
            <a:r>
              <a:rPr lang="nl-NL" dirty="0"/>
              <a:t>overeenkomstig de slotverordening gegeven </a:t>
            </a:r>
            <a:r>
              <a:rPr lang="nl-NL" u="sng" dirty="0"/>
              <a:t>toestemming </a:t>
            </a:r>
            <a:r>
              <a:rPr lang="nl-NL" dirty="0"/>
              <a:t>om op een </a:t>
            </a:r>
            <a:r>
              <a:rPr lang="nl-NL" u="sng" dirty="0"/>
              <a:t>welbepaalde datum en tijd </a:t>
            </a:r>
            <a:r>
              <a:rPr lang="nl-NL" dirty="0"/>
              <a:t>de gehele voor de uitvoering van een luchtdienst noodzakelijke luchthaveninfrastructuur op een gecoördineerde luchthaven te gebruiken om te landen of op te stijgen, zoals toegewezen door een slotcoördinator overeenkomstig de slotverordening.</a:t>
            </a:r>
          </a:p>
          <a:p>
            <a:endParaRPr lang="en-GB" dirty="0"/>
          </a:p>
        </p:txBody>
      </p:sp>
      <p:sp>
        <p:nvSpPr>
          <p:cNvPr id="3" name="Titel 2">
            <a:extLst>
              <a:ext uri="{FF2B5EF4-FFF2-40B4-BE49-F238E27FC236}">
                <a16:creationId xmlns:a16="http://schemas.microsoft.com/office/drawing/2014/main" id="{091C4B2B-8DB3-4A83-B5CB-9D4C337C5ABE}"/>
              </a:ext>
            </a:extLst>
          </p:cNvPr>
          <p:cNvSpPr>
            <a:spLocks noGrp="1"/>
          </p:cNvSpPr>
          <p:nvPr>
            <p:ph type="title"/>
          </p:nvPr>
        </p:nvSpPr>
        <p:spPr/>
        <p:txBody>
          <a:bodyPr/>
          <a:lstStyle/>
          <a:p>
            <a:r>
              <a:rPr lang="nl-NL" dirty="0"/>
              <a:t>Wat is een slot?</a:t>
            </a:r>
          </a:p>
        </p:txBody>
      </p:sp>
      <p:sp>
        <p:nvSpPr>
          <p:cNvPr id="4" name="Tijdelijke aanduiding voor datum 3">
            <a:extLst>
              <a:ext uri="{FF2B5EF4-FFF2-40B4-BE49-F238E27FC236}">
                <a16:creationId xmlns:a16="http://schemas.microsoft.com/office/drawing/2014/main" id="{D24C4C26-6C19-42B2-B8EA-7FA5A0716E1F}"/>
              </a:ext>
            </a:extLst>
          </p:cNvPr>
          <p:cNvSpPr>
            <a:spLocks noGrp="1"/>
          </p:cNvSpPr>
          <p:nvPr>
            <p:ph type="dt" sz="half" idx="10"/>
          </p:nvPr>
        </p:nvSpPr>
        <p:spPr/>
        <p:txBody>
          <a:bodyPr/>
          <a:lstStyle/>
          <a:p>
            <a:r>
              <a:rPr lang="nl-NL" dirty="0"/>
              <a:t>22 september 2022</a:t>
            </a:r>
          </a:p>
        </p:txBody>
      </p:sp>
      <p:sp>
        <p:nvSpPr>
          <p:cNvPr id="5" name="Tijdelijke aanduiding voor voettekst 4">
            <a:extLst>
              <a:ext uri="{FF2B5EF4-FFF2-40B4-BE49-F238E27FC236}">
                <a16:creationId xmlns:a16="http://schemas.microsoft.com/office/drawing/2014/main" id="{05262BB1-CEE3-439A-B076-0850BB39825A}"/>
              </a:ext>
            </a:extLst>
          </p:cNvPr>
          <p:cNvSpPr>
            <a:spLocks noGrp="1"/>
          </p:cNvSpPr>
          <p:nvPr>
            <p:ph type="ftr" sz="quarter" idx="11"/>
          </p:nvPr>
        </p:nvSpPr>
        <p:spPr/>
        <p:txBody>
          <a:bodyPr/>
          <a:lstStyle/>
          <a:p>
            <a:r>
              <a:rPr lang="nl-NL" dirty="0"/>
              <a:t>Presentatie Slottoewijzing</a:t>
            </a:r>
          </a:p>
        </p:txBody>
      </p:sp>
      <p:sp>
        <p:nvSpPr>
          <p:cNvPr id="6" name="Tijdelijke aanduiding voor dianummer 5">
            <a:extLst>
              <a:ext uri="{FF2B5EF4-FFF2-40B4-BE49-F238E27FC236}">
                <a16:creationId xmlns:a16="http://schemas.microsoft.com/office/drawing/2014/main" id="{164ACF3B-E8E4-4869-A966-31FD5F9744CF}"/>
              </a:ext>
            </a:extLst>
          </p:cNvPr>
          <p:cNvSpPr>
            <a:spLocks noGrp="1"/>
          </p:cNvSpPr>
          <p:nvPr>
            <p:ph type="sldNum" sz="quarter" idx="12"/>
          </p:nvPr>
        </p:nvSpPr>
        <p:spPr/>
        <p:txBody>
          <a:bodyPr/>
          <a:lstStyle/>
          <a:p>
            <a:fld id="{10A0A6AF-03C5-477E-939A-E28F7E7F05EA}" type="slidenum">
              <a:rPr lang="nl-NL" smtClean="0"/>
              <a:pPr/>
              <a:t>3</a:t>
            </a:fld>
            <a:endParaRPr lang="nl-NL" dirty="0"/>
          </a:p>
        </p:txBody>
      </p:sp>
    </p:spTree>
    <p:extLst>
      <p:ext uri="{BB962C8B-B14F-4D97-AF65-F5344CB8AC3E}">
        <p14:creationId xmlns:p14="http://schemas.microsoft.com/office/powerpoint/2010/main" val="386561884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32FA4CE-6792-4DB6-8B1E-D8EB4BA378EA}"/>
              </a:ext>
            </a:extLst>
          </p:cNvPr>
          <p:cNvSpPr>
            <a:spLocks noGrp="1"/>
          </p:cNvSpPr>
          <p:nvPr>
            <p:ph idx="1"/>
          </p:nvPr>
        </p:nvSpPr>
        <p:spPr/>
        <p:txBody>
          <a:bodyPr/>
          <a:lstStyle/>
          <a:p>
            <a:r>
              <a:rPr lang="nl-NL" dirty="0"/>
              <a:t>De </a:t>
            </a:r>
            <a:r>
              <a:rPr lang="nl-NL" b="1" dirty="0"/>
              <a:t>EU Slotverordening 95/93 </a:t>
            </a:r>
            <a:r>
              <a:rPr lang="nl-NL" dirty="0"/>
              <a:t>bevat gemeenschappelijke regels voor de toekenning van </a:t>
            </a:r>
            <a:r>
              <a:rPr lang="nl-NL" dirty="0" err="1"/>
              <a:t>slots</a:t>
            </a:r>
            <a:r>
              <a:rPr lang="nl-NL" dirty="0"/>
              <a:t> op communautaire luchthavens</a:t>
            </a:r>
            <a:br>
              <a:rPr lang="nl-NL" dirty="0"/>
            </a:br>
            <a:endParaRPr lang="nl-NL" dirty="0"/>
          </a:p>
          <a:p>
            <a:r>
              <a:rPr lang="nl-NL" dirty="0"/>
              <a:t>De EU Slotverordening heeft als doel om de beschikbare capaciteit op overbelaste luchthavens in de EU volgens onpartijdige, transparante en niet-discriminerende regels te verdelen</a:t>
            </a:r>
          </a:p>
          <a:p>
            <a:endParaRPr lang="nl-NL" dirty="0"/>
          </a:p>
          <a:p>
            <a:endParaRPr lang="nl-NL" dirty="0"/>
          </a:p>
        </p:txBody>
      </p:sp>
      <p:sp>
        <p:nvSpPr>
          <p:cNvPr id="3" name="Titel 2">
            <a:extLst>
              <a:ext uri="{FF2B5EF4-FFF2-40B4-BE49-F238E27FC236}">
                <a16:creationId xmlns:a16="http://schemas.microsoft.com/office/drawing/2014/main" id="{E8140111-0D7E-4B7D-9899-9131A3947622}"/>
              </a:ext>
            </a:extLst>
          </p:cNvPr>
          <p:cNvSpPr>
            <a:spLocks noGrp="1"/>
          </p:cNvSpPr>
          <p:nvPr>
            <p:ph type="title"/>
          </p:nvPr>
        </p:nvSpPr>
        <p:spPr/>
        <p:txBody>
          <a:bodyPr/>
          <a:lstStyle/>
          <a:p>
            <a:r>
              <a:rPr lang="nl-NL" dirty="0"/>
              <a:t>Regelgeving en richtlijnen (1)</a:t>
            </a:r>
          </a:p>
        </p:txBody>
      </p:sp>
      <p:sp>
        <p:nvSpPr>
          <p:cNvPr id="4" name="Tijdelijke aanduiding voor datum 3">
            <a:extLst>
              <a:ext uri="{FF2B5EF4-FFF2-40B4-BE49-F238E27FC236}">
                <a16:creationId xmlns:a16="http://schemas.microsoft.com/office/drawing/2014/main" id="{9324B69D-F744-4751-B948-755C67042651}"/>
              </a:ext>
            </a:extLst>
          </p:cNvPr>
          <p:cNvSpPr>
            <a:spLocks noGrp="1"/>
          </p:cNvSpPr>
          <p:nvPr>
            <p:ph type="dt" sz="half" idx="10"/>
          </p:nvPr>
        </p:nvSpPr>
        <p:spPr/>
        <p:txBody>
          <a:bodyPr/>
          <a:lstStyle/>
          <a:p>
            <a:r>
              <a:rPr lang="nl-NL" dirty="0"/>
              <a:t>22 september 2022</a:t>
            </a:r>
          </a:p>
        </p:txBody>
      </p:sp>
      <p:sp>
        <p:nvSpPr>
          <p:cNvPr id="5" name="Tijdelijke aanduiding voor voettekst 4">
            <a:extLst>
              <a:ext uri="{FF2B5EF4-FFF2-40B4-BE49-F238E27FC236}">
                <a16:creationId xmlns:a16="http://schemas.microsoft.com/office/drawing/2014/main" id="{9342B1B9-D241-4CEF-BC07-47003E0E0441}"/>
              </a:ext>
            </a:extLst>
          </p:cNvPr>
          <p:cNvSpPr>
            <a:spLocks noGrp="1"/>
          </p:cNvSpPr>
          <p:nvPr>
            <p:ph type="ftr" sz="quarter" idx="11"/>
          </p:nvPr>
        </p:nvSpPr>
        <p:spPr/>
        <p:txBody>
          <a:bodyPr/>
          <a:lstStyle/>
          <a:p>
            <a:r>
              <a:rPr lang="nl-NL" dirty="0"/>
              <a:t>Presentatie Slottoewijzing</a:t>
            </a:r>
          </a:p>
        </p:txBody>
      </p:sp>
      <p:sp>
        <p:nvSpPr>
          <p:cNvPr id="6" name="Tijdelijke aanduiding voor dianummer 5">
            <a:extLst>
              <a:ext uri="{FF2B5EF4-FFF2-40B4-BE49-F238E27FC236}">
                <a16:creationId xmlns:a16="http://schemas.microsoft.com/office/drawing/2014/main" id="{401C97C9-DB96-4A15-A35B-75A709005A16}"/>
              </a:ext>
            </a:extLst>
          </p:cNvPr>
          <p:cNvSpPr>
            <a:spLocks noGrp="1"/>
          </p:cNvSpPr>
          <p:nvPr>
            <p:ph type="sldNum" sz="quarter" idx="12"/>
          </p:nvPr>
        </p:nvSpPr>
        <p:spPr/>
        <p:txBody>
          <a:bodyPr/>
          <a:lstStyle/>
          <a:p>
            <a:fld id="{10A0A6AF-03C5-477E-939A-E28F7E7F05EA}" type="slidenum">
              <a:rPr lang="nl-NL" smtClean="0"/>
              <a:pPr/>
              <a:t>4</a:t>
            </a:fld>
            <a:endParaRPr lang="nl-NL" dirty="0"/>
          </a:p>
        </p:txBody>
      </p:sp>
    </p:spTree>
    <p:extLst>
      <p:ext uri="{BB962C8B-B14F-4D97-AF65-F5344CB8AC3E}">
        <p14:creationId xmlns:p14="http://schemas.microsoft.com/office/powerpoint/2010/main" val="2175929892"/>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32FA4CE-6792-4DB6-8B1E-D8EB4BA378EA}"/>
              </a:ext>
            </a:extLst>
          </p:cNvPr>
          <p:cNvSpPr>
            <a:spLocks noGrp="1"/>
          </p:cNvSpPr>
          <p:nvPr>
            <p:ph idx="1"/>
          </p:nvPr>
        </p:nvSpPr>
        <p:spPr/>
        <p:txBody>
          <a:bodyPr/>
          <a:lstStyle/>
          <a:p>
            <a:r>
              <a:rPr lang="nl-NL" dirty="0"/>
              <a:t>De </a:t>
            </a:r>
            <a:r>
              <a:rPr lang="nl-NL" b="1" dirty="0"/>
              <a:t>Wet luchtvaart </a:t>
            </a:r>
            <a:r>
              <a:rPr lang="nl-NL" dirty="0"/>
              <a:t>bevat de wettelijke basis voor het stellen van nadere regels voor slottoewijzing.</a:t>
            </a:r>
          </a:p>
          <a:p>
            <a:endParaRPr lang="nl-NL" dirty="0"/>
          </a:p>
          <a:p>
            <a:r>
              <a:rPr lang="nl-NL" dirty="0"/>
              <a:t>Het </a:t>
            </a:r>
            <a:r>
              <a:rPr lang="nl-NL" b="1" dirty="0"/>
              <a:t>Besluit slotallocatie </a:t>
            </a:r>
            <a:r>
              <a:rPr lang="nl-NL" dirty="0"/>
              <a:t>is de nadere invulling op nationaal niveau van de Europese regels.</a:t>
            </a:r>
          </a:p>
          <a:p>
            <a:endParaRPr lang="nl-NL" dirty="0"/>
          </a:p>
          <a:p>
            <a:r>
              <a:rPr lang="nl-NL" dirty="0"/>
              <a:t>De </a:t>
            </a:r>
            <a:r>
              <a:rPr lang="nl-NL" b="1" dirty="0"/>
              <a:t>Worldwide Airport Slot </a:t>
            </a:r>
            <a:r>
              <a:rPr lang="nl-NL" b="1" dirty="0" err="1"/>
              <a:t>Guidelines</a:t>
            </a:r>
            <a:r>
              <a:rPr lang="nl-NL" b="1" dirty="0"/>
              <a:t> </a:t>
            </a:r>
            <a:r>
              <a:rPr lang="nl-NL" dirty="0"/>
              <a:t>(WASG) bevat mondiale richtlijnen die van belang zijn voor de slottoewijzing</a:t>
            </a:r>
            <a:r>
              <a:rPr lang="nl-NL" dirty="0">
                <a:solidFill>
                  <a:srgbClr val="FF0000"/>
                </a:solidFill>
              </a:rPr>
              <a:t>.</a:t>
            </a:r>
          </a:p>
          <a:p>
            <a:endParaRPr lang="nl-NL" dirty="0"/>
          </a:p>
        </p:txBody>
      </p:sp>
      <p:sp>
        <p:nvSpPr>
          <p:cNvPr id="3" name="Titel 2">
            <a:extLst>
              <a:ext uri="{FF2B5EF4-FFF2-40B4-BE49-F238E27FC236}">
                <a16:creationId xmlns:a16="http://schemas.microsoft.com/office/drawing/2014/main" id="{E8140111-0D7E-4B7D-9899-9131A3947622}"/>
              </a:ext>
            </a:extLst>
          </p:cNvPr>
          <p:cNvSpPr>
            <a:spLocks noGrp="1"/>
          </p:cNvSpPr>
          <p:nvPr>
            <p:ph type="title"/>
          </p:nvPr>
        </p:nvSpPr>
        <p:spPr/>
        <p:txBody>
          <a:bodyPr/>
          <a:lstStyle/>
          <a:p>
            <a:r>
              <a:rPr lang="nl-NL" dirty="0"/>
              <a:t>Regelgeving en richtlijnen (2)</a:t>
            </a:r>
          </a:p>
        </p:txBody>
      </p:sp>
      <p:sp>
        <p:nvSpPr>
          <p:cNvPr id="4" name="Tijdelijke aanduiding voor datum 3">
            <a:extLst>
              <a:ext uri="{FF2B5EF4-FFF2-40B4-BE49-F238E27FC236}">
                <a16:creationId xmlns:a16="http://schemas.microsoft.com/office/drawing/2014/main" id="{9324B69D-F744-4751-B948-755C67042651}"/>
              </a:ext>
            </a:extLst>
          </p:cNvPr>
          <p:cNvSpPr>
            <a:spLocks noGrp="1"/>
          </p:cNvSpPr>
          <p:nvPr>
            <p:ph type="dt" sz="half" idx="10"/>
          </p:nvPr>
        </p:nvSpPr>
        <p:spPr/>
        <p:txBody>
          <a:bodyPr/>
          <a:lstStyle/>
          <a:p>
            <a:r>
              <a:rPr lang="nl-NL" dirty="0"/>
              <a:t>22 september 2022</a:t>
            </a:r>
          </a:p>
        </p:txBody>
      </p:sp>
      <p:sp>
        <p:nvSpPr>
          <p:cNvPr id="5" name="Tijdelijke aanduiding voor voettekst 4">
            <a:extLst>
              <a:ext uri="{FF2B5EF4-FFF2-40B4-BE49-F238E27FC236}">
                <a16:creationId xmlns:a16="http://schemas.microsoft.com/office/drawing/2014/main" id="{9342B1B9-D241-4CEF-BC07-47003E0E0441}"/>
              </a:ext>
            </a:extLst>
          </p:cNvPr>
          <p:cNvSpPr>
            <a:spLocks noGrp="1"/>
          </p:cNvSpPr>
          <p:nvPr>
            <p:ph type="ftr" sz="quarter" idx="11"/>
          </p:nvPr>
        </p:nvSpPr>
        <p:spPr/>
        <p:txBody>
          <a:bodyPr/>
          <a:lstStyle/>
          <a:p>
            <a:r>
              <a:rPr lang="nl-NL" dirty="0"/>
              <a:t>Presentatie Slottoewijzing</a:t>
            </a:r>
          </a:p>
        </p:txBody>
      </p:sp>
      <p:sp>
        <p:nvSpPr>
          <p:cNvPr id="6" name="Tijdelijke aanduiding voor dianummer 5">
            <a:extLst>
              <a:ext uri="{FF2B5EF4-FFF2-40B4-BE49-F238E27FC236}">
                <a16:creationId xmlns:a16="http://schemas.microsoft.com/office/drawing/2014/main" id="{401C97C9-DB96-4A15-A35B-75A709005A16}"/>
              </a:ext>
            </a:extLst>
          </p:cNvPr>
          <p:cNvSpPr>
            <a:spLocks noGrp="1"/>
          </p:cNvSpPr>
          <p:nvPr>
            <p:ph type="sldNum" sz="quarter" idx="12"/>
          </p:nvPr>
        </p:nvSpPr>
        <p:spPr/>
        <p:txBody>
          <a:bodyPr/>
          <a:lstStyle/>
          <a:p>
            <a:fld id="{10A0A6AF-03C5-477E-939A-E28F7E7F05EA}" type="slidenum">
              <a:rPr lang="nl-NL" smtClean="0"/>
              <a:pPr/>
              <a:t>5</a:t>
            </a:fld>
            <a:endParaRPr lang="nl-NL" dirty="0"/>
          </a:p>
        </p:txBody>
      </p:sp>
    </p:spTree>
    <p:extLst>
      <p:ext uri="{BB962C8B-B14F-4D97-AF65-F5344CB8AC3E}">
        <p14:creationId xmlns:p14="http://schemas.microsoft.com/office/powerpoint/2010/main" val="223783573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32FA4CE-6792-4DB6-8B1E-D8EB4BA378EA}"/>
              </a:ext>
            </a:extLst>
          </p:cNvPr>
          <p:cNvSpPr>
            <a:spLocks noGrp="1"/>
          </p:cNvSpPr>
          <p:nvPr>
            <p:ph idx="1"/>
          </p:nvPr>
        </p:nvSpPr>
        <p:spPr/>
        <p:txBody>
          <a:bodyPr>
            <a:normAutofit lnSpcReduction="10000"/>
          </a:bodyPr>
          <a:lstStyle/>
          <a:p>
            <a:r>
              <a:rPr lang="nl-NL" dirty="0"/>
              <a:t>wijst een onafhankelijke slotcoördinator aan;</a:t>
            </a:r>
          </a:p>
          <a:p>
            <a:r>
              <a:rPr lang="nl-NL" dirty="0"/>
              <a:t>wijst gecoördineerde luchthavens aan;</a:t>
            </a:r>
          </a:p>
          <a:p>
            <a:r>
              <a:rPr lang="nl-NL" dirty="0"/>
              <a:t>draagt zorgt voor instellen van een coördinatiecomité;</a:t>
            </a:r>
          </a:p>
          <a:p>
            <a:r>
              <a:rPr lang="nl-NL" dirty="0"/>
              <a:t>ziet er op toe dat de slotcoördinator zijn taken op een onafhankelijke, onpartijdige en niet-discriminerende wijze vervult;</a:t>
            </a:r>
          </a:p>
          <a:p>
            <a:r>
              <a:rPr lang="nl-NL" dirty="0"/>
              <a:t>draagt zorg dat voor gecoördineerde luchthavens twee keer per jaar de parameters worden vastgesteld (de capaciteitsdeclaratie);</a:t>
            </a:r>
          </a:p>
          <a:p>
            <a:r>
              <a:rPr lang="nl-NL" dirty="0"/>
              <a:t>moet zorgen voor doeltreffende, evenredige en afschrikwekkende sancties of gelijkwaardige maatregelen waarmee kan worden opgetreden tegen slotmisbruik.</a:t>
            </a:r>
          </a:p>
        </p:txBody>
      </p:sp>
      <p:sp>
        <p:nvSpPr>
          <p:cNvPr id="3" name="Titel 2">
            <a:extLst>
              <a:ext uri="{FF2B5EF4-FFF2-40B4-BE49-F238E27FC236}">
                <a16:creationId xmlns:a16="http://schemas.microsoft.com/office/drawing/2014/main" id="{E8140111-0D7E-4B7D-9899-9131A3947622}"/>
              </a:ext>
            </a:extLst>
          </p:cNvPr>
          <p:cNvSpPr>
            <a:spLocks noGrp="1"/>
          </p:cNvSpPr>
          <p:nvPr>
            <p:ph type="title"/>
          </p:nvPr>
        </p:nvSpPr>
        <p:spPr/>
        <p:txBody>
          <a:bodyPr/>
          <a:lstStyle/>
          <a:p>
            <a:r>
              <a:rPr lang="nl-NL" dirty="0"/>
              <a:t>Rolverdeling – De </a:t>
            </a:r>
            <a:r>
              <a:rPr lang="nl-NL" b="1" dirty="0"/>
              <a:t>lidstaat</a:t>
            </a:r>
          </a:p>
        </p:txBody>
      </p:sp>
      <p:sp>
        <p:nvSpPr>
          <p:cNvPr id="4" name="Tijdelijke aanduiding voor datum 3">
            <a:extLst>
              <a:ext uri="{FF2B5EF4-FFF2-40B4-BE49-F238E27FC236}">
                <a16:creationId xmlns:a16="http://schemas.microsoft.com/office/drawing/2014/main" id="{9324B69D-F744-4751-B948-755C67042651}"/>
              </a:ext>
            </a:extLst>
          </p:cNvPr>
          <p:cNvSpPr>
            <a:spLocks noGrp="1"/>
          </p:cNvSpPr>
          <p:nvPr>
            <p:ph type="dt" sz="half" idx="10"/>
          </p:nvPr>
        </p:nvSpPr>
        <p:spPr/>
        <p:txBody>
          <a:bodyPr/>
          <a:lstStyle/>
          <a:p>
            <a:r>
              <a:rPr lang="nl-NL" dirty="0"/>
              <a:t>22 september 2022</a:t>
            </a:r>
          </a:p>
        </p:txBody>
      </p:sp>
      <p:sp>
        <p:nvSpPr>
          <p:cNvPr id="5" name="Tijdelijke aanduiding voor voettekst 4">
            <a:extLst>
              <a:ext uri="{FF2B5EF4-FFF2-40B4-BE49-F238E27FC236}">
                <a16:creationId xmlns:a16="http://schemas.microsoft.com/office/drawing/2014/main" id="{9342B1B9-D241-4CEF-BC07-47003E0E0441}"/>
              </a:ext>
            </a:extLst>
          </p:cNvPr>
          <p:cNvSpPr>
            <a:spLocks noGrp="1"/>
          </p:cNvSpPr>
          <p:nvPr>
            <p:ph type="ftr" sz="quarter" idx="11"/>
          </p:nvPr>
        </p:nvSpPr>
        <p:spPr/>
        <p:txBody>
          <a:bodyPr/>
          <a:lstStyle/>
          <a:p>
            <a:r>
              <a:rPr lang="nl-NL" dirty="0"/>
              <a:t>Presentatie Slottoewijzing</a:t>
            </a:r>
          </a:p>
        </p:txBody>
      </p:sp>
      <p:sp>
        <p:nvSpPr>
          <p:cNvPr id="6" name="Tijdelijke aanduiding voor dianummer 5">
            <a:extLst>
              <a:ext uri="{FF2B5EF4-FFF2-40B4-BE49-F238E27FC236}">
                <a16:creationId xmlns:a16="http://schemas.microsoft.com/office/drawing/2014/main" id="{401C97C9-DB96-4A15-A35B-75A709005A16}"/>
              </a:ext>
            </a:extLst>
          </p:cNvPr>
          <p:cNvSpPr>
            <a:spLocks noGrp="1"/>
          </p:cNvSpPr>
          <p:nvPr>
            <p:ph type="sldNum" sz="quarter" idx="12"/>
          </p:nvPr>
        </p:nvSpPr>
        <p:spPr/>
        <p:txBody>
          <a:bodyPr/>
          <a:lstStyle/>
          <a:p>
            <a:fld id="{10A0A6AF-03C5-477E-939A-E28F7E7F05EA}" type="slidenum">
              <a:rPr lang="nl-NL" smtClean="0"/>
              <a:pPr/>
              <a:t>6</a:t>
            </a:fld>
            <a:endParaRPr lang="nl-NL" dirty="0"/>
          </a:p>
        </p:txBody>
      </p:sp>
    </p:spTree>
    <p:extLst>
      <p:ext uri="{BB962C8B-B14F-4D97-AF65-F5344CB8AC3E}">
        <p14:creationId xmlns:p14="http://schemas.microsoft.com/office/powerpoint/2010/main" val="90479805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32FA4CE-6792-4DB6-8B1E-D8EB4BA378EA}"/>
              </a:ext>
            </a:extLst>
          </p:cNvPr>
          <p:cNvSpPr>
            <a:spLocks noGrp="1"/>
          </p:cNvSpPr>
          <p:nvPr>
            <p:ph idx="1"/>
          </p:nvPr>
        </p:nvSpPr>
        <p:spPr/>
        <p:txBody>
          <a:bodyPr>
            <a:normAutofit/>
          </a:bodyPr>
          <a:lstStyle/>
          <a:p>
            <a:r>
              <a:rPr lang="nl-NL" dirty="0"/>
              <a:t>als enige verantwoordelijk voor de toewijzing van </a:t>
            </a:r>
            <a:r>
              <a:rPr lang="nl-NL" dirty="0" err="1"/>
              <a:t>slots</a:t>
            </a:r>
            <a:r>
              <a:rPr lang="nl-NL" dirty="0"/>
              <a:t> (per seizoen) overeenkomstig de bepalingen uit de EU Slotverordening</a:t>
            </a:r>
          </a:p>
          <a:p>
            <a:pPr lvl="1"/>
            <a:r>
              <a:rPr lang="nl-NL" dirty="0"/>
              <a:t>de verdeelregels uit de EU Slotverordening zijn leidend voor de toewijzing van </a:t>
            </a:r>
            <a:r>
              <a:rPr lang="nl-NL" dirty="0" err="1"/>
              <a:t>slots</a:t>
            </a:r>
            <a:r>
              <a:rPr lang="nl-NL" dirty="0"/>
              <a:t>. De verdeling gaat volgens de volgende stappen: </a:t>
            </a:r>
            <a:br>
              <a:rPr lang="nl-NL" dirty="0"/>
            </a:br>
            <a:r>
              <a:rPr lang="nl-NL" dirty="0"/>
              <a:t>(1) historische </a:t>
            </a:r>
            <a:r>
              <a:rPr lang="nl-NL" dirty="0" err="1"/>
              <a:t>slots</a:t>
            </a:r>
            <a:r>
              <a:rPr lang="nl-NL" dirty="0"/>
              <a:t> verdelen; </a:t>
            </a:r>
            <a:br>
              <a:rPr lang="nl-NL" dirty="0"/>
            </a:br>
            <a:r>
              <a:rPr lang="nl-NL" dirty="0"/>
              <a:t>(2) niet-historische </a:t>
            </a:r>
            <a:r>
              <a:rPr lang="nl-NL" dirty="0" err="1"/>
              <a:t>slots</a:t>
            </a:r>
            <a:r>
              <a:rPr lang="nl-NL" dirty="0"/>
              <a:t> verdelen op basis van prioriteitsregels</a:t>
            </a:r>
            <a:br>
              <a:rPr lang="nl-NL" dirty="0"/>
            </a:br>
            <a:endParaRPr lang="nl-NL" dirty="0"/>
          </a:p>
          <a:p>
            <a:r>
              <a:rPr lang="nl-NL" dirty="0"/>
              <a:t>slotcoördinator ziet ook toe op het gebruik van toegewezen </a:t>
            </a:r>
            <a:r>
              <a:rPr lang="nl-NL" dirty="0" err="1"/>
              <a:t>slots</a:t>
            </a:r>
            <a:r>
              <a:rPr lang="nl-NL" dirty="0"/>
              <a:t> (monitoring en handhaving)</a:t>
            </a:r>
            <a:br>
              <a:rPr lang="nl-NL" dirty="0"/>
            </a:br>
            <a:r>
              <a:rPr lang="nl-NL" dirty="0"/>
              <a:t> </a:t>
            </a:r>
            <a:br>
              <a:rPr lang="nl-NL" dirty="0"/>
            </a:br>
            <a:endParaRPr lang="nl-NL" dirty="0"/>
          </a:p>
          <a:p>
            <a:endParaRPr lang="nl-NL" dirty="0"/>
          </a:p>
        </p:txBody>
      </p:sp>
      <p:sp>
        <p:nvSpPr>
          <p:cNvPr id="3" name="Titel 2">
            <a:extLst>
              <a:ext uri="{FF2B5EF4-FFF2-40B4-BE49-F238E27FC236}">
                <a16:creationId xmlns:a16="http://schemas.microsoft.com/office/drawing/2014/main" id="{E8140111-0D7E-4B7D-9899-9131A3947622}"/>
              </a:ext>
            </a:extLst>
          </p:cNvPr>
          <p:cNvSpPr>
            <a:spLocks noGrp="1"/>
          </p:cNvSpPr>
          <p:nvPr>
            <p:ph type="title"/>
          </p:nvPr>
        </p:nvSpPr>
        <p:spPr/>
        <p:txBody>
          <a:bodyPr/>
          <a:lstStyle/>
          <a:p>
            <a:r>
              <a:rPr lang="nl-NL" dirty="0"/>
              <a:t>Rolverdeling – De </a:t>
            </a:r>
            <a:r>
              <a:rPr lang="nl-NL" b="1" dirty="0"/>
              <a:t>slotcoördinator</a:t>
            </a:r>
          </a:p>
        </p:txBody>
      </p:sp>
      <p:sp>
        <p:nvSpPr>
          <p:cNvPr id="4" name="Tijdelijke aanduiding voor datum 3">
            <a:extLst>
              <a:ext uri="{FF2B5EF4-FFF2-40B4-BE49-F238E27FC236}">
                <a16:creationId xmlns:a16="http://schemas.microsoft.com/office/drawing/2014/main" id="{9324B69D-F744-4751-B948-755C67042651}"/>
              </a:ext>
            </a:extLst>
          </p:cNvPr>
          <p:cNvSpPr>
            <a:spLocks noGrp="1"/>
          </p:cNvSpPr>
          <p:nvPr>
            <p:ph type="dt" sz="half" idx="10"/>
          </p:nvPr>
        </p:nvSpPr>
        <p:spPr/>
        <p:txBody>
          <a:bodyPr/>
          <a:lstStyle/>
          <a:p>
            <a:r>
              <a:rPr lang="nl-NL" dirty="0"/>
              <a:t>22 september 2022</a:t>
            </a:r>
          </a:p>
        </p:txBody>
      </p:sp>
      <p:sp>
        <p:nvSpPr>
          <p:cNvPr id="5" name="Tijdelijke aanduiding voor voettekst 4">
            <a:extLst>
              <a:ext uri="{FF2B5EF4-FFF2-40B4-BE49-F238E27FC236}">
                <a16:creationId xmlns:a16="http://schemas.microsoft.com/office/drawing/2014/main" id="{9342B1B9-D241-4CEF-BC07-47003E0E0441}"/>
              </a:ext>
            </a:extLst>
          </p:cNvPr>
          <p:cNvSpPr>
            <a:spLocks noGrp="1"/>
          </p:cNvSpPr>
          <p:nvPr>
            <p:ph type="ftr" sz="quarter" idx="11"/>
          </p:nvPr>
        </p:nvSpPr>
        <p:spPr/>
        <p:txBody>
          <a:bodyPr/>
          <a:lstStyle/>
          <a:p>
            <a:r>
              <a:rPr lang="nl-NL" dirty="0"/>
              <a:t>Presentatie Slottoewijzing</a:t>
            </a:r>
          </a:p>
        </p:txBody>
      </p:sp>
      <p:sp>
        <p:nvSpPr>
          <p:cNvPr id="6" name="Tijdelijke aanduiding voor dianummer 5">
            <a:extLst>
              <a:ext uri="{FF2B5EF4-FFF2-40B4-BE49-F238E27FC236}">
                <a16:creationId xmlns:a16="http://schemas.microsoft.com/office/drawing/2014/main" id="{401C97C9-DB96-4A15-A35B-75A709005A16}"/>
              </a:ext>
            </a:extLst>
          </p:cNvPr>
          <p:cNvSpPr>
            <a:spLocks noGrp="1"/>
          </p:cNvSpPr>
          <p:nvPr>
            <p:ph type="sldNum" sz="quarter" idx="12"/>
          </p:nvPr>
        </p:nvSpPr>
        <p:spPr/>
        <p:txBody>
          <a:bodyPr/>
          <a:lstStyle/>
          <a:p>
            <a:fld id="{10A0A6AF-03C5-477E-939A-E28F7E7F05EA}" type="slidenum">
              <a:rPr lang="nl-NL" smtClean="0"/>
              <a:pPr/>
              <a:t>7</a:t>
            </a:fld>
            <a:endParaRPr lang="nl-NL" dirty="0"/>
          </a:p>
        </p:txBody>
      </p:sp>
    </p:spTree>
    <p:extLst>
      <p:ext uri="{BB962C8B-B14F-4D97-AF65-F5344CB8AC3E}">
        <p14:creationId xmlns:p14="http://schemas.microsoft.com/office/powerpoint/2010/main" val="3311728037"/>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32FA4CE-6792-4DB6-8B1E-D8EB4BA378EA}"/>
              </a:ext>
            </a:extLst>
          </p:cNvPr>
          <p:cNvSpPr>
            <a:spLocks noGrp="1"/>
          </p:cNvSpPr>
          <p:nvPr>
            <p:ph idx="1"/>
          </p:nvPr>
        </p:nvSpPr>
        <p:spPr/>
        <p:txBody>
          <a:bodyPr>
            <a:normAutofit/>
          </a:bodyPr>
          <a:lstStyle/>
          <a:p>
            <a:r>
              <a:rPr lang="nl-NL" dirty="0"/>
              <a:t>de basis om te komen tot het toewijzen van </a:t>
            </a:r>
            <a:r>
              <a:rPr lang="nl-NL" dirty="0" err="1"/>
              <a:t>slots</a:t>
            </a:r>
            <a:r>
              <a:rPr lang="nl-NL" dirty="0"/>
              <a:t> betreft de capaciteitsdeclaratie die tweemaal per jaar (voor het zomer- en winterseizoen) wordt vastgesteld</a:t>
            </a:r>
          </a:p>
          <a:p>
            <a:r>
              <a:rPr lang="nl-NL" dirty="0"/>
              <a:t>voor Nederland is in het Besluit Slotallocatie de bevoegdheid voor het twee keer per jaar vaststellen van de capaciteitsdeclaratie belegd bij de luchthavenexploitant</a:t>
            </a:r>
          </a:p>
          <a:p>
            <a:r>
              <a:rPr lang="nl-NL" dirty="0"/>
              <a:t>in de capaciteitsdeclaratie staat hoeveel </a:t>
            </a:r>
            <a:r>
              <a:rPr lang="nl-NL" dirty="0" err="1"/>
              <a:t>slots</a:t>
            </a:r>
            <a:r>
              <a:rPr lang="nl-NL" dirty="0"/>
              <a:t> er in een seizoen verdeeld kunnen worden op de betreffende luchthaven</a:t>
            </a:r>
          </a:p>
          <a:p>
            <a:r>
              <a:rPr lang="nl-NL" dirty="0"/>
              <a:t>vaststelling van de capaciteitsdeclaratie kan pas plaatsvinden na bespreking in het coördinatiecomité </a:t>
            </a:r>
          </a:p>
        </p:txBody>
      </p:sp>
      <p:sp>
        <p:nvSpPr>
          <p:cNvPr id="3" name="Titel 2">
            <a:extLst>
              <a:ext uri="{FF2B5EF4-FFF2-40B4-BE49-F238E27FC236}">
                <a16:creationId xmlns:a16="http://schemas.microsoft.com/office/drawing/2014/main" id="{E8140111-0D7E-4B7D-9899-9131A3947622}"/>
              </a:ext>
            </a:extLst>
          </p:cNvPr>
          <p:cNvSpPr>
            <a:spLocks noGrp="1"/>
          </p:cNvSpPr>
          <p:nvPr>
            <p:ph type="title"/>
          </p:nvPr>
        </p:nvSpPr>
        <p:spPr/>
        <p:txBody>
          <a:bodyPr/>
          <a:lstStyle/>
          <a:p>
            <a:r>
              <a:rPr lang="nl-NL" dirty="0"/>
              <a:t>Rolverdeling – De </a:t>
            </a:r>
            <a:r>
              <a:rPr lang="nl-NL" b="1" dirty="0"/>
              <a:t>luchthavenexploitant</a:t>
            </a:r>
          </a:p>
        </p:txBody>
      </p:sp>
      <p:sp>
        <p:nvSpPr>
          <p:cNvPr id="4" name="Tijdelijke aanduiding voor datum 3">
            <a:extLst>
              <a:ext uri="{FF2B5EF4-FFF2-40B4-BE49-F238E27FC236}">
                <a16:creationId xmlns:a16="http://schemas.microsoft.com/office/drawing/2014/main" id="{9324B69D-F744-4751-B948-755C67042651}"/>
              </a:ext>
            </a:extLst>
          </p:cNvPr>
          <p:cNvSpPr>
            <a:spLocks noGrp="1"/>
          </p:cNvSpPr>
          <p:nvPr>
            <p:ph type="dt" sz="half" idx="10"/>
          </p:nvPr>
        </p:nvSpPr>
        <p:spPr/>
        <p:txBody>
          <a:bodyPr/>
          <a:lstStyle/>
          <a:p>
            <a:r>
              <a:rPr lang="nl-NL" dirty="0"/>
              <a:t>22 september 2022</a:t>
            </a:r>
          </a:p>
        </p:txBody>
      </p:sp>
      <p:sp>
        <p:nvSpPr>
          <p:cNvPr id="5" name="Tijdelijke aanduiding voor voettekst 4">
            <a:extLst>
              <a:ext uri="{FF2B5EF4-FFF2-40B4-BE49-F238E27FC236}">
                <a16:creationId xmlns:a16="http://schemas.microsoft.com/office/drawing/2014/main" id="{9342B1B9-D241-4CEF-BC07-47003E0E0441}"/>
              </a:ext>
            </a:extLst>
          </p:cNvPr>
          <p:cNvSpPr>
            <a:spLocks noGrp="1"/>
          </p:cNvSpPr>
          <p:nvPr>
            <p:ph type="ftr" sz="quarter" idx="11"/>
          </p:nvPr>
        </p:nvSpPr>
        <p:spPr/>
        <p:txBody>
          <a:bodyPr/>
          <a:lstStyle/>
          <a:p>
            <a:r>
              <a:rPr lang="nl-NL" dirty="0"/>
              <a:t>Presentatie Slottoewijzing</a:t>
            </a:r>
          </a:p>
        </p:txBody>
      </p:sp>
      <p:sp>
        <p:nvSpPr>
          <p:cNvPr id="6" name="Tijdelijke aanduiding voor dianummer 5">
            <a:extLst>
              <a:ext uri="{FF2B5EF4-FFF2-40B4-BE49-F238E27FC236}">
                <a16:creationId xmlns:a16="http://schemas.microsoft.com/office/drawing/2014/main" id="{401C97C9-DB96-4A15-A35B-75A709005A16}"/>
              </a:ext>
            </a:extLst>
          </p:cNvPr>
          <p:cNvSpPr>
            <a:spLocks noGrp="1"/>
          </p:cNvSpPr>
          <p:nvPr>
            <p:ph type="sldNum" sz="quarter" idx="12"/>
          </p:nvPr>
        </p:nvSpPr>
        <p:spPr/>
        <p:txBody>
          <a:bodyPr/>
          <a:lstStyle/>
          <a:p>
            <a:fld id="{10A0A6AF-03C5-477E-939A-E28F7E7F05EA}" type="slidenum">
              <a:rPr lang="nl-NL" smtClean="0"/>
              <a:pPr/>
              <a:t>8</a:t>
            </a:fld>
            <a:endParaRPr lang="nl-NL" dirty="0"/>
          </a:p>
        </p:txBody>
      </p:sp>
    </p:spTree>
    <p:extLst>
      <p:ext uri="{BB962C8B-B14F-4D97-AF65-F5344CB8AC3E}">
        <p14:creationId xmlns:p14="http://schemas.microsoft.com/office/powerpoint/2010/main" val="1456722526"/>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jdelijke aanduiding voor inhoud 1">
            <a:extLst>
              <a:ext uri="{FF2B5EF4-FFF2-40B4-BE49-F238E27FC236}">
                <a16:creationId xmlns:a16="http://schemas.microsoft.com/office/drawing/2014/main" id="{932FA4CE-6792-4DB6-8B1E-D8EB4BA378EA}"/>
              </a:ext>
            </a:extLst>
          </p:cNvPr>
          <p:cNvSpPr>
            <a:spLocks noGrp="1"/>
          </p:cNvSpPr>
          <p:nvPr>
            <p:ph idx="1"/>
          </p:nvPr>
        </p:nvSpPr>
        <p:spPr/>
        <p:txBody>
          <a:bodyPr>
            <a:normAutofit/>
          </a:bodyPr>
          <a:lstStyle/>
          <a:p>
            <a:r>
              <a:rPr lang="nl-NL" dirty="0"/>
              <a:t>Nederland heeft één coördinatiecomité voor de drie gecoördineerde luchthavens in Nederland; </a:t>
            </a:r>
            <a:r>
              <a:rPr lang="nl-NL" dirty="0" err="1"/>
              <a:t>Coordination</a:t>
            </a:r>
            <a:r>
              <a:rPr lang="nl-NL" dirty="0"/>
              <a:t> Comité Netherlands (CCN)</a:t>
            </a:r>
          </a:p>
          <a:p>
            <a:r>
              <a:rPr lang="nl-NL" dirty="0"/>
              <a:t>In het CCN hebben de (vertegenwoordigende organisaties van) luchtvaartmaatschappijen zitting, de luchtverkeersdienstverlening en de luchthavenexploitanten</a:t>
            </a:r>
          </a:p>
          <a:p>
            <a:r>
              <a:rPr lang="nl-NL" dirty="0"/>
              <a:t>de taken van het CCN volgen uit de EU Slotverordening, en zien hoofdzakelijk op het geven van advies en het doen van voorstellen (aan de slotcoördinator of de lidstaat) met betrekking tot de capaciteit van een luchthaven </a:t>
            </a:r>
          </a:p>
          <a:p>
            <a:endParaRPr lang="nl-NL" dirty="0"/>
          </a:p>
          <a:p>
            <a:endParaRPr lang="nl-NL" dirty="0"/>
          </a:p>
        </p:txBody>
      </p:sp>
      <p:sp>
        <p:nvSpPr>
          <p:cNvPr id="3" name="Titel 2">
            <a:extLst>
              <a:ext uri="{FF2B5EF4-FFF2-40B4-BE49-F238E27FC236}">
                <a16:creationId xmlns:a16="http://schemas.microsoft.com/office/drawing/2014/main" id="{E8140111-0D7E-4B7D-9899-9131A3947622}"/>
              </a:ext>
            </a:extLst>
          </p:cNvPr>
          <p:cNvSpPr>
            <a:spLocks noGrp="1"/>
          </p:cNvSpPr>
          <p:nvPr>
            <p:ph type="title"/>
          </p:nvPr>
        </p:nvSpPr>
        <p:spPr/>
        <p:txBody>
          <a:bodyPr>
            <a:normAutofit/>
          </a:bodyPr>
          <a:lstStyle/>
          <a:p>
            <a:r>
              <a:rPr lang="nl-NL" dirty="0"/>
              <a:t>Rolverdeling – Het </a:t>
            </a:r>
            <a:r>
              <a:rPr lang="nl-NL" b="1" dirty="0"/>
              <a:t>Coördinatiecomité</a:t>
            </a:r>
          </a:p>
        </p:txBody>
      </p:sp>
      <p:sp>
        <p:nvSpPr>
          <p:cNvPr id="4" name="Tijdelijke aanduiding voor datum 3">
            <a:extLst>
              <a:ext uri="{FF2B5EF4-FFF2-40B4-BE49-F238E27FC236}">
                <a16:creationId xmlns:a16="http://schemas.microsoft.com/office/drawing/2014/main" id="{9324B69D-F744-4751-B948-755C67042651}"/>
              </a:ext>
            </a:extLst>
          </p:cNvPr>
          <p:cNvSpPr>
            <a:spLocks noGrp="1"/>
          </p:cNvSpPr>
          <p:nvPr>
            <p:ph type="dt" sz="half" idx="10"/>
          </p:nvPr>
        </p:nvSpPr>
        <p:spPr/>
        <p:txBody>
          <a:bodyPr/>
          <a:lstStyle/>
          <a:p>
            <a:r>
              <a:rPr lang="nl-NL" dirty="0"/>
              <a:t>22 september 2022</a:t>
            </a:r>
          </a:p>
        </p:txBody>
      </p:sp>
      <p:sp>
        <p:nvSpPr>
          <p:cNvPr id="5" name="Tijdelijke aanduiding voor voettekst 4">
            <a:extLst>
              <a:ext uri="{FF2B5EF4-FFF2-40B4-BE49-F238E27FC236}">
                <a16:creationId xmlns:a16="http://schemas.microsoft.com/office/drawing/2014/main" id="{9342B1B9-D241-4CEF-BC07-47003E0E0441}"/>
              </a:ext>
            </a:extLst>
          </p:cNvPr>
          <p:cNvSpPr>
            <a:spLocks noGrp="1"/>
          </p:cNvSpPr>
          <p:nvPr>
            <p:ph type="ftr" sz="quarter" idx="11"/>
          </p:nvPr>
        </p:nvSpPr>
        <p:spPr/>
        <p:txBody>
          <a:bodyPr/>
          <a:lstStyle/>
          <a:p>
            <a:r>
              <a:rPr lang="nl-NL" dirty="0"/>
              <a:t>Presentatie Slottoewijzing</a:t>
            </a:r>
          </a:p>
        </p:txBody>
      </p:sp>
      <p:sp>
        <p:nvSpPr>
          <p:cNvPr id="6" name="Tijdelijke aanduiding voor dianummer 5">
            <a:extLst>
              <a:ext uri="{FF2B5EF4-FFF2-40B4-BE49-F238E27FC236}">
                <a16:creationId xmlns:a16="http://schemas.microsoft.com/office/drawing/2014/main" id="{401C97C9-DB96-4A15-A35B-75A709005A16}"/>
              </a:ext>
            </a:extLst>
          </p:cNvPr>
          <p:cNvSpPr>
            <a:spLocks noGrp="1"/>
          </p:cNvSpPr>
          <p:nvPr>
            <p:ph type="sldNum" sz="quarter" idx="12"/>
          </p:nvPr>
        </p:nvSpPr>
        <p:spPr/>
        <p:txBody>
          <a:bodyPr/>
          <a:lstStyle/>
          <a:p>
            <a:fld id="{10A0A6AF-03C5-477E-939A-E28F7E7F05EA}" type="slidenum">
              <a:rPr lang="nl-NL" smtClean="0"/>
              <a:pPr/>
              <a:t>9</a:t>
            </a:fld>
            <a:endParaRPr lang="nl-NL" dirty="0"/>
          </a:p>
        </p:txBody>
      </p:sp>
    </p:spTree>
    <p:extLst>
      <p:ext uri="{BB962C8B-B14F-4D97-AF65-F5344CB8AC3E}">
        <p14:creationId xmlns:p14="http://schemas.microsoft.com/office/powerpoint/2010/main" val="1158401834"/>
      </p:ext>
    </p:extLst>
  </p:cSld>
  <p:clrMapOvr>
    <a:masterClrMapping/>
  </p:clrMapOvr>
</p:sld>
</file>

<file path=ppt/theme/theme1.xml><?xml version="1.0" encoding="utf-8"?>
<a:theme xmlns:a="http://schemas.openxmlformats.org/drawingml/2006/main" name="IenW Nederlands 16:9">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aars">
      <a:srgbClr val="42145F"/>
    </a:custClr>
    <a:custClr name="Donkerblauw">
      <a:srgbClr val="01689B"/>
    </a:custClr>
    <a:custClr name="Hemelblauw">
      <a:srgbClr val="007BC7"/>
    </a:custClr>
    <a:custClr name="Violet">
      <a:srgbClr val="A90061"/>
    </a:custClr>
    <a:custClr name="Robijnrood">
      <a:srgbClr val="CA005D"/>
    </a:custClr>
    <a:custClr name="Rood">
      <a:srgbClr val="D52B1E"/>
    </a:custClr>
    <a:custClr name="Donkergroen">
      <a:srgbClr val="275937"/>
    </a:custClr>
    <a:custClr name="Groen">
      <a:srgbClr val="39870C"/>
    </a:custClr>
    <a:custClr name="Mosgroen">
      <a:srgbClr val="777C00"/>
    </a:custClr>
    <a:custClr name="Donkerbruin">
      <a:srgbClr val="673327"/>
    </a:custClr>
    <a:custClr name="Licht Paars">
      <a:srgbClr val="C6B8CF"/>
    </a:custClr>
    <a:custClr name="Licht Donkerblauw">
      <a:srgbClr val="CCE0F1"/>
    </a:custClr>
    <a:custClr name="Licht Hemelblauw">
      <a:srgbClr val="DDEFF8"/>
    </a:custClr>
    <a:custClr name="Licht Violet">
      <a:srgbClr val="E5B2CF"/>
    </a:custClr>
    <a:custClr name="Licht Robijnrood">
      <a:srgbClr val="EFB2CE"/>
    </a:custClr>
    <a:custClr name="Licht Rood">
      <a:srgbClr val="F2BFBB"/>
    </a:custClr>
    <a:custClr name="Licht Donkergroen">
      <a:srgbClr val="BECDC3"/>
    </a:custClr>
    <a:custClr name="Licht Groen">
      <a:srgbClr val="C3DBB6"/>
    </a:custClr>
    <a:custClr name="Licht Mosgroen">
      <a:srgbClr val="D6D7B2"/>
    </a:custClr>
    <a:custClr name="Licht Donkerbruin">
      <a:srgbClr val="D1C1BE"/>
    </a:custClr>
    <a:custClr name="Bruin">
      <a:srgbClr val="94710A"/>
    </a:custClr>
    <a:custClr name="Geel">
      <a:srgbClr val="F9E11E"/>
    </a:custClr>
    <a:custClr name="Donkergeel">
      <a:srgbClr val="FFB612"/>
    </a:custClr>
    <a:custClr name="Oranje">
      <a:srgbClr val="E17000"/>
    </a:custClr>
    <a:custClr name="Roze">
      <a:srgbClr val="F092CD"/>
    </a:custClr>
    <a:custClr name="Lichtblauw">
      <a:srgbClr val="8FCAE7"/>
    </a:custClr>
    <a:custClr name="Mintgroen">
      <a:srgbClr val="76D2B6"/>
    </a:custClr>
    <a:custClr name="Grijs 7">
      <a:srgbClr val="535353"/>
    </a:custClr>
    <a:custClr name="Grijs 6">
      <a:srgbClr val="696969"/>
    </a:custClr>
    <a:custClr name="Grijs 5">
      <a:srgbClr val="999999"/>
    </a:custClr>
    <a:custClr name="Licht Bruin">
      <a:srgbClr val="DFD4B5"/>
    </a:custClr>
    <a:custClr name="Licht Geel">
      <a:srgbClr val="FDF6BB"/>
    </a:custClr>
    <a:custClr name="Licht Donkergeel">
      <a:srgbClr val="FFE9B7"/>
    </a:custClr>
    <a:custClr name="Licht Oranje">
      <a:srgbClr val="F6D4B2"/>
    </a:custClr>
    <a:custClr name="Licht Roze">
      <a:srgbClr val="FADEF0"/>
    </a:custClr>
    <a:custClr name="Licht Lichtblauw">
      <a:srgbClr val="DDEFF8"/>
    </a:custClr>
    <a:custClr name="Licht Mintgroen">
      <a:srgbClr val="D6F1E9"/>
    </a:custClr>
    <a:custClr name="Grijs 4">
      <a:srgbClr val="B4B4B4"/>
    </a:custClr>
    <a:custClr name="Grijs 3">
      <a:srgbClr val="CCCCCC"/>
    </a:custClr>
    <a:custClr name="Grijs 2">
      <a:srgbClr val="E6E6E6"/>
    </a:custClr>
  </a:custClrLst>
  <a:extLst>
    <a:ext uri="{05A4C25C-085E-4340-85A3-A5531E510DB2}">
      <thm15:themeFamily xmlns:thm15="http://schemas.microsoft.com/office/thememl/2012/main" name="Presentatie46" id="{D7A288C4-2E63-1F40-8FEE-1BD90C88DEA2}" vid="{DC129FCA-0CF9-BD45-9DB2-8FC41F291E1F}"/>
    </a:ext>
  </a:extLst>
</a:theme>
</file>

<file path=ppt/theme/theme2.xml><?xml version="1.0" encoding="utf-8"?>
<a:theme xmlns:a="http://schemas.openxmlformats.org/drawingml/2006/main" name="IenW Engels 16:9">
  <a:themeElements>
    <a:clrScheme name="Rijks Hemelblauw 1">
      <a:dk1>
        <a:srgbClr val="000000"/>
      </a:dk1>
      <a:lt1>
        <a:srgbClr val="FFFFFF"/>
      </a:lt1>
      <a:dk2>
        <a:srgbClr val="017BC6"/>
      </a:dk2>
      <a:lt2>
        <a:srgbClr val="D9EBF6"/>
      </a:lt2>
      <a:accent1>
        <a:srgbClr val="42145F"/>
      </a:accent1>
      <a:accent2>
        <a:srgbClr val="38870D"/>
      </a:accent2>
      <a:accent3>
        <a:srgbClr val="00689A"/>
      </a:accent3>
      <a:accent4>
        <a:srgbClr val="F9E11E"/>
      </a:accent4>
      <a:accent5>
        <a:srgbClr val="275837"/>
      </a:accent5>
      <a:accent6>
        <a:srgbClr val="94700A"/>
      </a:accent6>
      <a:hlink>
        <a:srgbClr val="017BC6"/>
      </a:hlink>
      <a:folHlink>
        <a:srgbClr val="B2D6EE"/>
      </a:folHlink>
    </a:clrScheme>
    <a:fontScheme name="Rijkshuisstijl">
      <a:majorFont>
        <a:latin typeface="Verdana"/>
        <a:ea typeface=""/>
        <a:cs typeface=""/>
      </a:majorFont>
      <a:minorFont>
        <a:latin typeface="Verdana"/>
        <a:ea typeface=""/>
        <a:cs typeface=""/>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custClrLst>
    <a:custClr name="Paars">
      <a:srgbClr val="42145F"/>
    </a:custClr>
    <a:custClr name="Donkerblauw">
      <a:srgbClr val="01689B"/>
    </a:custClr>
    <a:custClr name="Hemelblauw">
      <a:srgbClr val="007BC7"/>
    </a:custClr>
    <a:custClr name="Violet">
      <a:srgbClr val="A90061"/>
    </a:custClr>
    <a:custClr name="Robijnrood">
      <a:srgbClr val="CA005D"/>
    </a:custClr>
    <a:custClr name="Rood">
      <a:srgbClr val="D52B1E"/>
    </a:custClr>
    <a:custClr name="Donkergroen">
      <a:srgbClr val="275937"/>
    </a:custClr>
    <a:custClr name="Groen">
      <a:srgbClr val="39870C"/>
    </a:custClr>
    <a:custClr name="Mosgroen">
      <a:srgbClr val="777C00"/>
    </a:custClr>
    <a:custClr name="Donkerbruin">
      <a:srgbClr val="673327"/>
    </a:custClr>
    <a:custClr name="Licht Paars">
      <a:srgbClr val="C6B8CF"/>
    </a:custClr>
    <a:custClr name="Licht Donkerblauw">
      <a:srgbClr val="CCE0F1"/>
    </a:custClr>
    <a:custClr name="Licht Hemelblauw">
      <a:srgbClr val="DDEFF8"/>
    </a:custClr>
    <a:custClr name="Licht Violet">
      <a:srgbClr val="E5B2CF"/>
    </a:custClr>
    <a:custClr name="Licht Robijnrood">
      <a:srgbClr val="EFB2CE"/>
    </a:custClr>
    <a:custClr name="Licht Rood">
      <a:srgbClr val="F2BFBB"/>
    </a:custClr>
    <a:custClr name="Licht Donkergroen">
      <a:srgbClr val="BECDC3"/>
    </a:custClr>
    <a:custClr name="Licht Groen">
      <a:srgbClr val="C3DBB6"/>
    </a:custClr>
    <a:custClr name="Licht Mosgroen">
      <a:srgbClr val="D6D7B2"/>
    </a:custClr>
    <a:custClr name="Licht Donkerbruin">
      <a:srgbClr val="D1C1BE"/>
    </a:custClr>
    <a:custClr name="Bruin">
      <a:srgbClr val="94710A"/>
    </a:custClr>
    <a:custClr name="Geel">
      <a:srgbClr val="F9E11E"/>
    </a:custClr>
    <a:custClr name="Donkergeel">
      <a:srgbClr val="FFB612"/>
    </a:custClr>
    <a:custClr name="Oranje">
      <a:srgbClr val="E17000"/>
    </a:custClr>
    <a:custClr name="Roze">
      <a:srgbClr val="F092CD"/>
    </a:custClr>
    <a:custClr name="Lichtblauw">
      <a:srgbClr val="8FCAE7"/>
    </a:custClr>
    <a:custClr name="Mintgroen">
      <a:srgbClr val="76D2B6"/>
    </a:custClr>
    <a:custClr name="Grijs 7">
      <a:srgbClr val="535353"/>
    </a:custClr>
    <a:custClr name="Grijs 6">
      <a:srgbClr val="696969"/>
    </a:custClr>
    <a:custClr name="Grijs 5">
      <a:srgbClr val="999999"/>
    </a:custClr>
    <a:custClr name="Licht Bruin">
      <a:srgbClr val="DFD4B5"/>
    </a:custClr>
    <a:custClr name="Licht Geel">
      <a:srgbClr val="FDF6BB"/>
    </a:custClr>
    <a:custClr name="Licht Donkergeel">
      <a:srgbClr val="FFE9B7"/>
    </a:custClr>
    <a:custClr name="Licht Oranje">
      <a:srgbClr val="F6D4B2"/>
    </a:custClr>
    <a:custClr name="Licht Roze">
      <a:srgbClr val="FADEF0"/>
    </a:custClr>
    <a:custClr name="Licht Lichtblauw">
      <a:srgbClr val="DDEFF8"/>
    </a:custClr>
    <a:custClr name="Licht Mintgroen">
      <a:srgbClr val="D6F1E9"/>
    </a:custClr>
    <a:custClr name="Grijs 4">
      <a:srgbClr val="B4B4B4"/>
    </a:custClr>
    <a:custClr name="Grijs 3">
      <a:srgbClr val="CCCCCC"/>
    </a:custClr>
    <a:custClr name="Grijs 2">
      <a:srgbClr val="E6E6E6"/>
    </a:custClr>
  </a:custClrLst>
  <a:extLst>
    <a:ext uri="{05A4C25C-085E-4340-85A3-A5531E510DB2}">
      <thm15:themeFamily xmlns:thm15="http://schemas.microsoft.com/office/thememl/2012/main" name="Presentatie46" id="{D7A288C4-2E63-1F40-8FEE-1BD90C88DEA2}" vid="{DC129FCA-0CF9-BD45-9DB2-8FC41F291E1F}"/>
    </a:ext>
  </a:extLst>
</a:theme>
</file>

<file path=ppt/theme/theme3.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4.xml><?xml version="1.0" encoding="utf-8"?>
<a:theme xmlns:a="http://schemas.openxmlformats.org/drawingml/2006/main" name="Kantoorthema">
  <a:themeElements>
    <a:clrScheme name="Kantoor">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Kantoor">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Kantoor">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E520CDC9D55C4B47B10887B1723FE5DD" ma:contentTypeVersion="16" ma:contentTypeDescription="Een nieuw document maken." ma:contentTypeScope="" ma:versionID="fce4e5d1fe31e2191e36875b68ed08f7">
  <xsd:schema xmlns:xsd="http://www.w3.org/2001/XMLSchema" xmlns:xs="http://www.w3.org/2001/XMLSchema" xmlns:p="http://schemas.microsoft.com/office/2006/metadata/properties" xmlns:ns2="28d0f6cd-a247-4314-a80a-e63282e8f330" xmlns:ns3="6f65c1c6-eeab-4c13-aeec-c416ef7cdf50" targetNamespace="http://schemas.microsoft.com/office/2006/metadata/properties" ma:root="true" ma:fieldsID="98e6a3e05e7d10d9055eb315d2e3a46a" ns2:_="" ns3:_="">
    <xsd:import namespace="28d0f6cd-a247-4314-a80a-e63282e8f330"/>
    <xsd:import namespace="6f65c1c6-eeab-4c13-aeec-c416ef7cdf50"/>
    <xsd:element name="properties">
      <xsd:complexType>
        <xsd:sequence>
          <xsd:element name="documentManagement">
            <xsd:complexType>
              <xsd:all>
                <xsd:element ref="ns2:MediaServiceMetadata" minOccurs="0"/>
                <xsd:element ref="ns2:MediaServiceFastMetadata" minOccurs="0"/>
                <xsd:element ref="ns2:MediaServiceAutoTags" minOccurs="0"/>
                <xsd:element ref="ns2:MediaServiceOCR" minOccurs="0"/>
                <xsd:element ref="ns2:MediaServiceGenerationTime" minOccurs="0"/>
                <xsd:element ref="ns2:MediaServiceEventHashCode" minOccurs="0"/>
                <xsd:element ref="ns2:MediaServiceDateTaken" minOccurs="0"/>
                <xsd:element ref="ns3:SharedWithUsers" minOccurs="0"/>
                <xsd:element ref="ns3:SharedWithDetails" minOccurs="0"/>
                <xsd:element ref="ns2:MediaServiceAutoKeyPoints" minOccurs="0"/>
                <xsd:element ref="ns2:MediaServiceKeyPoints" minOccurs="0"/>
                <xsd:element ref="ns2:MediaServiceLocation" minOccurs="0"/>
                <xsd:element ref="ns2:MediaLengthInSeconds" minOccurs="0"/>
                <xsd:element ref="ns2:lcf76f155ced4ddcb4097134ff3c332f" minOccurs="0"/>
                <xsd:element ref="ns3:TaxCatchAll"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28d0f6cd-a247-4314-a80a-e63282e8f330"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Tags" ma:index="10" nillable="true" ma:displayName="Tags" ma:internalName="MediaServiceAutoTags" ma:readOnly="true">
      <xsd:simpleType>
        <xsd:restriction base="dms:Text"/>
      </xsd:simpleType>
    </xsd:element>
    <xsd:element name="MediaServiceOCR" ma:index="11" nillable="true" ma:displayName="Extracted Text" ma:internalName="MediaServiceOCR" ma:readOnly="true">
      <xsd:simpleType>
        <xsd:restriction base="dms:Note">
          <xsd:maxLength value="255"/>
        </xsd:restriction>
      </xsd:simpleType>
    </xsd:element>
    <xsd:element name="MediaServiceGenerationTime" ma:index="12" nillable="true" ma:displayName="MediaServiceGenerationTime" ma:hidden="true" ma:internalName="MediaServiceGenerationTime" ma:readOnly="true">
      <xsd:simpleType>
        <xsd:restriction base="dms:Text"/>
      </xsd:simpleType>
    </xsd:element>
    <xsd:element name="MediaServiceEventHashCode" ma:index="13" nillable="true" ma:displayName="MediaServiceEventHashCode" ma:hidden="true" ma:internalName="MediaServiceEventHashCode" ma:readOnly="true">
      <xsd:simpleType>
        <xsd:restriction base="dms:Text"/>
      </xsd:simpleType>
    </xsd:element>
    <xsd:element name="MediaServiceDateTaken" ma:index="14" nillable="true" ma:displayName="MediaServiceDateTaken" ma:hidden="true" ma:internalName="MediaServiceDateTaken" ma:readOnly="true">
      <xsd:simpleType>
        <xsd:restriction base="dms:Text"/>
      </xsd:simpleType>
    </xsd:element>
    <xsd:element name="MediaServiceAutoKeyPoints" ma:index="17" nillable="true" ma:displayName="MediaServiceAutoKeyPoints" ma:hidden="true" ma:internalName="MediaServiceAutoKeyPoints" ma:readOnly="true">
      <xsd:simpleType>
        <xsd:restriction base="dms:Note"/>
      </xsd:simpleType>
    </xsd:element>
    <xsd:element name="MediaServiceKeyPoints" ma:index="18" nillable="true" ma:displayName="KeyPoints" ma:internalName="MediaServiceKeyPoints" ma:readOnly="true">
      <xsd:simpleType>
        <xsd:restriction base="dms:Note">
          <xsd:maxLength value="255"/>
        </xsd:restriction>
      </xsd:simpleType>
    </xsd:element>
    <xsd:element name="MediaServiceLocation" ma:index="19" nillable="true" ma:displayName="Location" ma:internalName="MediaServiceLocation" ma:readOnly="true">
      <xsd:simpleType>
        <xsd:restriction base="dms:Text"/>
      </xsd:simpleType>
    </xsd:element>
    <xsd:element name="MediaLengthInSeconds" ma:index="20" nillable="true" ma:displayName="Length (seconds)" ma:internalName="MediaLengthInSeconds" ma:readOnly="true">
      <xsd:simpleType>
        <xsd:restriction base="dms:Unknown"/>
      </xsd:simpleType>
    </xsd:element>
    <xsd:element name="lcf76f155ced4ddcb4097134ff3c332f" ma:index="22" nillable="true" ma:taxonomy="true" ma:internalName="lcf76f155ced4ddcb4097134ff3c332f" ma:taxonomyFieldName="MediaServiceImageTags" ma:displayName="Afbeeldingtags" ma:readOnly="false" ma:fieldId="{5cf76f15-5ced-4ddc-b409-7134ff3c332f}" ma:taxonomyMulti="true" ma:sspId="aab5180a-2ced-453a-a763-3b52987b5160" ma:termSetId="09814cd3-568e-fe90-9814-8d621ff8fb84" ma:anchorId="fba54fb3-c3e1-fe81-a776-ca4b69148c4d" ma:open="tru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f65c1c6-eeab-4c13-aeec-c416ef7cdf50" elementFormDefault="qualified">
    <xsd:import namespace="http://schemas.microsoft.com/office/2006/documentManagement/types"/>
    <xsd:import namespace="http://schemas.microsoft.com/office/infopath/2007/PartnerControls"/>
    <xsd:element name="SharedWithUsers" ma:index="15" nillable="true" ma:displayName="Gedeeld met"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16" nillable="true" ma:displayName="Gedeeld met details" ma:internalName="SharedWithDetails" ma:readOnly="true">
      <xsd:simpleType>
        <xsd:restriction base="dms:Note">
          <xsd:maxLength value="255"/>
        </xsd:restriction>
      </xsd:simpleType>
    </xsd:element>
    <xsd:element name="TaxCatchAll" ma:index="23" nillable="true" ma:displayName="Taxonomy Catch All Column" ma:hidden="true" ma:list="{3d11f77b-ab7f-4a58-8665-53a6fcf996df}" ma:internalName="TaxCatchAll" ma:showField="CatchAllData" ma:web="6f65c1c6-eeab-4c13-aeec-c416ef7cdf50">
      <xsd:complexType>
        <xsd:complexContent>
          <xsd:extension base="dms:MultiChoiceLookup">
            <xsd:sequence>
              <xsd:element name="Value" type="dms:Lookup" maxOccurs="unbounded" minOccurs="0" nillable="true"/>
            </xsd:sequence>
          </xsd:extension>
        </xsd:complexContent>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oudstype"/>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0CFC4F18-B4A6-458F-A410-08FEB877163B}"/>
</file>

<file path=customXml/itemProps2.xml><?xml version="1.0" encoding="utf-8"?>
<ds:datastoreItem xmlns:ds="http://schemas.openxmlformats.org/officeDocument/2006/customXml" ds:itemID="{D5B54ACA-2505-41E3-830E-FBC221E46BDB}"/>
</file>

<file path=docProps/app.xml><?xml version="1.0" encoding="utf-8"?>
<Properties xmlns="http://schemas.openxmlformats.org/officeDocument/2006/extended-properties" xmlns:vt="http://schemas.openxmlformats.org/officeDocument/2006/docPropsVTypes">
  <Template>18067 RIJK - Sjabloon 16x9 Hemelblauw</Template>
  <TotalTime>0</TotalTime>
  <Words>560</Words>
  <Application>Microsoft Office PowerPoint</Application>
  <PresentationFormat>Breedbeeld</PresentationFormat>
  <Paragraphs>68</Paragraphs>
  <Slides>10</Slides>
  <Notes>0</Notes>
  <HiddenSlides>0</HiddenSlides>
  <MMClips>0</MMClips>
  <ScaleCrop>false</ScaleCrop>
  <HeadingPairs>
    <vt:vector size="6" baseType="variant">
      <vt:variant>
        <vt:lpstr>Gebruikte lettertypen</vt:lpstr>
      </vt:variant>
      <vt:variant>
        <vt:i4>4</vt:i4>
      </vt:variant>
      <vt:variant>
        <vt:lpstr>Thema</vt:lpstr>
      </vt:variant>
      <vt:variant>
        <vt:i4>2</vt:i4>
      </vt:variant>
      <vt:variant>
        <vt:lpstr>Diatitels</vt:lpstr>
      </vt:variant>
      <vt:variant>
        <vt:i4>10</vt:i4>
      </vt:variant>
    </vt:vector>
  </HeadingPairs>
  <TitlesOfParts>
    <vt:vector size="16" baseType="lpstr">
      <vt:lpstr>Arial</vt:lpstr>
      <vt:lpstr>Calibri</vt:lpstr>
      <vt:lpstr>Verdana</vt:lpstr>
      <vt:lpstr>Wingdings</vt:lpstr>
      <vt:lpstr>IenW Nederlands 16:9</vt:lpstr>
      <vt:lpstr>IenW Engels 16:9</vt:lpstr>
      <vt:lpstr>Slottoewijzing </vt:lpstr>
      <vt:lpstr>Inhoud</vt:lpstr>
      <vt:lpstr>Wat is een slot?</vt:lpstr>
      <vt:lpstr>Regelgeving en richtlijnen (1)</vt:lpstr>
      <vt:lpstr>Regelgeving en richtlijnen (2)</vt:lpstr>
      <vt:lpstr>Rolverdeling – De lidstaat</vt:lpstr>
      <vt:lpstr>Rolverdeling – De slotcoördinator</vt:lpstr>
      <vt:lpstr>Rolverdeling – De luchthavenexploitant</vt:lpstr>
      <vt:lpstr>Rolverdeling – Het Coördinatiecomité</vt:lpstr>
      <vt:lpstr>Vragen?</vt:lpstr>
    </vt:vector>
  </TitlesOfParts>
  <Company>Rijksoverheid</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PowerPoint-presentatie</dc:title>
  <dc:creator>Haeren, Lilian</dc:creator>
  <cp:lastModifiedBy>Molenaar, E.M.M. (Elisabet) - DGLM</cp:lastModifiedBy>
  <cp:revision>8</cp:revision>
  <dcterms:created xsi:type="dcterms:W3CDTF">2018-09-20T11:41:26Z</dcterms:created>
  <dcterms:modified xsi:type="dcterms:W3CDTF">2022-09-21T06:46:04Z</dcterms:modified>
</cp:coreProperties>
</file>