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2" r:id="rId4"/>
    <p:sldMasterId id="2147484298" r:id="rId5"/>
    <p:sldMasterId id="2147484387" r:id="rId6"/>
  </p:sldMasterIdLst>
  <p:notesMasterIdLst>
    <p:notesMasterId r:id="rId17"/>
  </p:notesMasterIdLst>
  <p:handoutMasterIdLst>
    <p:handoutMasterId r:id="rId18"/>
  </p:handoutMasterIdLst>
  <p:sldIdLst>
    <p:sldId id="331" r:id="rId7"/>
    <p:sldId id="343" r:id="rId8"/>
    <p:sldId id="336" r:id="rId9"/>
    <p:sldId id="335" r:id="rId10"/>
    <p:sldId id="332" r:id="rId11"/>
    <p:sldId id="344" r:id="rId12"/>
    <p:sldId id="338" r:id="rId13"/>
    <p:sldId id="337" r:id="rId14"/>
    <p:sldId id="352" r:id="rId15"/>
    <p:sldId id="356" r:id="rId16"/>
  </p:sldIdLst>
  <p:sldSz cx="12192000" cy="6858000"/>
  <p:notesSz cx="6805613" cy="9944100"/>
  <p:custDataLst>
    <p:tags r:id="rId19"/>
  </p:custDataLst>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17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357"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53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71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5892" algn="l" defTabSz="914357"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070" algn="l" defTabSz="914357"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249" algn="l" defTabSz="914357"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428" algn="l" defTabSz="914357"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974" userDrawn="1">
          <p15:clr>
            <a:srgbClr val="A4A3A4"/>
          </p15:clr>
        </p15:guide>
        <p15:guide id="2" pos="332" userDrawn="1">
          <p15:clr>
            <a:srgbClr val="A4A3A4"/>
          </p15:clr>
        </p15:guide>
        <p15:guide id="3" pos="3840" userDrawn="1">
          <p15:clr>
            <a:srgbClr val="A4A3A4"/>
          </p15:clr>
        </p15:guide>
        <p15:guide id="4" pos="7355" userDrawn="1">
          <p15:clr>
            <a:srgbClr val="A4A3A4"/>
          </p15:clr>
        </p15:guide>
        <p15:guide id="5" orient="horz" pos="572" userDrawn="1">
          <p15:clr>
            <a:srgbClr val="A4A3A4"/>
          </p15:clr>
        </p15:guide>
        <p15:guide id="6" orient="horz" pos="4110" userDrawn="1">
          <p15:clr>
            <a:srgbClr val="A4A3A4"/>
          </p15:clr>
        </p15:guide>
        <p15:guide id="7" orient="horz" pos="4201" userDrawn="1">
          <p15:clr>
            <a:srgbClr val="A4A3A4"/>
          </p15:clr>
        </p15:guide>
        <p15:guide id="10" orient="horz" pos="709" userDrawn="1">
          <p15:clr>
            <a:srgbClr val="A4A3A4"/>
          </p15:clr>
        </p15:guide>
        <p15:guide id="11" pos="4021" userDrawn="1">
          <p15:clr>
            <a:srgbClr val="A4A3A4"/>
          </p15:clr>
        </p15:guide>
        <p15:guide id="12" pos="3659" userDrawn="1">
          <p15:clr>
            <a:srgbClr val="A4A3A4"/>
          </p15:clr>
        </p15:guide>
        <p15:guide id="13" orient="horz" pos="2160" userDrawn="1">
          <p15:clr>
            <a:srgbClr val="A4A3A4"/>
          </p15:clr>
        </p15:guide>
        <p15:guide id="14" orient="horz" pos="39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hout, Jorrit van den" initials="EJvd" lastIdx="1" clrIdx="0">
    <p:extLst>
      <p:ext uri="{19B8F6BF-5375-455C-9EA6-DF929625EA0E}">
        <p15:presenceInfo xmlns:p15="http://schemas.microsoft.com/office/powerpoint/2012/main" userId="S::jorrit.vandenelshout@transavia.com::8142973a-960f-45f3-af89-7d7bb4e4e5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DAC8"/>
    <a:srgbClr val="00B050"/>
    <a:srgbClr val="2800A0"/>
    <a:srgbClr val="0033CC"/>
    <a:srgbClr val="FF326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20A44-AE8F-4852-84FD-A788056178AB}" v="1" dt="2022-09-21T18:37:36.863"/>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94660"/>
  </p:normalViewPr>
  <p:slideViewPr>
    <p:cSldViewPr snapToGrid="0">
      <p:cViewPr varScale="1">
        <p:scale>
          <a:sx n="81" d="100"/>
          <a:sy n="81" d="100"/>
        </p:scale>
        <p:origin x="941" y="48"/>
      </p:cViewPr>
      <p:guideLst>
        <p:guide orient="horz" pos="3974"/>
        <p:guide pos="332"/>
        <p:guide pos="3840"/>
        <p:guide pos="7355"/>
        <p:guide orient="horz" pos="572"/>
        <p:guide orient="horz" pos="4110"/>
        <p:guide orient="horz" pos="4201"/>
        <p:guide orient="horz" pos="709"/>
        <p:guide pos="4021"/>
        <p:guide pos="3659"/>
        <p:guide orient="horz" pos="2160"/>
        <p:guide orient="horz" pos="39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302" cy="496665"/>
          </a:xfrm>
          <a:prstGeom prst="rect">
            <a:avLst/>
          </a:prstGeom>
        </p:spPr>
        <p:txBody>
          <a:bodyPr vert="horz" lIns="91424" tIns="45712" rIns="91424" bIns="4571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4790" y="1"/>
            <a:ext cx="2949302" cy="496665"/>
          </a:xfrm>
          <a:prstGeom prst="rect">
            <a:avLst/>
          </a:prstGeom>
        </p:spPr>
        <p:txBody>
          <a:bodyPr vert="horz" lIns="91424" tIns="45712" rIns="91424" bIns="45712" rtlCol="0"/>
          <a:lstStyle>
            <a:lvl1pPr algn="r" eaLnBrk="1" fontAlgn="auto" hangingPunct="1">
              <a:spcBef>
                <a:spcPts val="0"/>
              </a:spcBef>
              <a:spcAft>
                <a:spcPts val="0"/>
              </a:spcAft>
              <a:defRPr sz="1200">
                <a:latin typeface="+mn-lt"/>
                <a:cs typeface="+mn-cs"/>
              </a:defRPr>
            </a:lvl1pPr>
          </a:lstStyle>
          <a:p>
            <a:pPr>
              <a:defRPr/>
            </a:pPr>
            <a:fld id="{D131DBCD-7B9D-40CC-9012-2DB900B05C67}" type="datetimeFigureOut">
              <a:rPr lang="en-US"/>
              <a:pPr>
                <a:defRPr/>
              </a:pPr>
              <a:t>9/21/2022</a:t>
            </a:fld>
            <a:endParaRPr lang="en-US"/>
          </a:p>
        </p:txBody>
      </p:sp>
      <p:sp>
        <p:nvSpPr>
          <p:cNvPr id="4" name="Footer Placeholder 3"/>
          <p:cNvSpPr>
            <a:spLocks noGrp="1"/>
          </p:cNvSpPr>
          <p:nvPr>
            <p:ph type="ftr" sz="quarter" idx="2"/>
          </p:nvPr>
        </p:nvSpPr>
        <p:spPr>
          <a:xfrm>
            <a:off x="0" y="9445893"/>
            <a:ext cx="2949302" cy="496665"/>
          </a:xfrm>
          <a:prstGeom prst="rect">
            <a:avLst/>
          </a:prstGeom>
        </p:spPr>
        <p:txBody>
          <a:bodyPr vert="horz" lIns="91424" tIns="45712" rIns="91424" bIns="45712"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4790" y="9445893"/>
            <a:ext cx="2949302" cy="496665"/>
          </a:xfrm>
          <a:prstGeom prst="rect">
            <a:avLst/>
          </a:prstGeom>
        </p:spPr>
        <p:txBody>
          <a:bodyPr vert="horz" wrap="square" lIns="91424" tIns="45712" rIns="91424" bIns="4571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F362C36-A19E-400C-A9E6-969C9707B98E}" type="slidenum">
              <a:rPr lang="en-US" altLang="nl-NL"/>
              <a:pPr>
                <a:defRPr/>
              </a:pPr>
              <a:t>‹#›</a:t>
            </a:fld>
            <a:endParaRPr lang="en-US"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302" cy="496665"/>
          </a:xfrm>
          <a:prstGeom prst="rect">
            <a:avLst/>
          </a:prstGeom>
        </p:spPr>
        <p:txBody>
          <a:bodyPr vert="horz" lIns="91424" tIns="45712" rIns="91424" bIns="45712"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4790" y="1"/>
            <a:ext cx="2949302" cy="496665"/>
          </a:xfrm>
          <a:prstGeom prst="rect">
            <a:avLst/>
          </a:prstGeom>
        </p:spPr>
        <p:txBody>
          <a:bodyPr vert="horz" lIns="91424" tIns="45712" rIns="91424" bIns="45712" rtlCol="0"/>
          <a:lstStyle>
            <a:lvl1pPr algn="r" eaLnBrk="1" fontAlgn="auto" hangingPunct="1">
              <a:spcBef>
                <a:spcPts val="0"/>
              </a:spcBef>
              <a:spcAft>
                <a:spcPts val="0"/>
              </a:spcAft>
              <a:defRPr sz="1200">
                <a:latin typeface="+mn-lt"/>
                <a:cs typeface="+mn-cs"/>
              </a:defRPr>
            </a:lvl1pPr>
          </a:lstStyle>
          <a:p>
            <a:pPr>
              <a:defRPr/>
            </a:pPr>
            <a:fld id="{B7FDD618-7A6D-4CC2-B761-38327140821C}" type="datetimeFigureOut">
              <a:rPr lang="en-GB" smtClean="0"/>
              <a:pPr>
                <a:defRPr/>
              </a:pPr>
              <a:t>21/09/2022</a:t>
            </a:fld>
            <a:endParaRPr lang="en-GB"/>
          </a:p>
        </p:txBody>
      </p:sp>
      <p:sp>
        <p:nvSpPr>
          <p:cNvPr id="4" name="Slide Image Placeholder 3"/>
          <p:cNvSpPr>
            <a:spLocks noGrp="1" noRot="1" noChangeAspect="1"/>
          </p:cNvSpPr>
          <p:nvPr>
            <p:ph type="sldImg" idx="2"/>
          </p:nvPr>
        </p:nvSpPr>
        <p:spPr>
          <a:xfrm>
            <a:off x="88900" y="746125"/>
            <a:ext cx="6629400" cy="3729038"/>
          </a:xfrm>
          <a:prstGeom prst="rect">
            <a:avLst/>
          </a:prstGeom>
          <a:noFill/>
          <a:ln w="12700">
            <a:solidFill>
              <a:prstClr val="black"/>
            </a:solidFill>
          </a:ln>
        </p:spPr>
        <p:txBody>
          <a:bodyPr vert="horz" lIns="91424" tIns="45712" rIns="91424" bIns="45712" rtlCol="0" anchor="ctr"/>
          <a:lstStyle/>
          <a:p>
            <a:pPr lvl="0"/>
            <a:endParaRPr lang="nl-NL" noProof="0"/>
          </a:p>
        </p:txBody>
      </p:sp>
      <p:sp>
        <p:nvSpPr>
          <p:cNvPr id="5" name="Notes Placeholder 4"/>
          <p:cNvSpPr>
            <a:spLocks noGrp="1"/>
          </p:cNvSpPr>
          <p:nvPr>
            <p:ph type="body" sz="quarter" idx="3"/>
          </p:nvPr>
        </p:nvSpPr>
        <p:spPr>
          <a:xfrm>
            <a:off x="680258" y="4722946"/>
            <a:ext cx="5445099" cy="4474614"/>
          </a:xfrm>
          <a:prstGeom prst="rect">
            <a:avLst/>
          </a:prstGeom>
        </p:spPr>
        <p:txBody>
          <a:bodyPr vert="horz" lIns="91424" tIns="45712" rIns="91424" bIns="45712"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45893"/>
            <a:ext cx="2949302" cy="496665"/>
          </a:xfrm>
          <a:prstGeom prst="rect">
            <a:avLst/>
          </a:prstGeom>
        </p:spPr>
        <p:txBody>
          <a:bodyPr vert="horz" lIns="91424" tIns="45712" rIns="91424" bIns="45712"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4790" y="9445893"/>
            <a:ext cx="2949302" cy="496665"/>
          </a:xfrm>
          <a:prstGeom prst="rect">
            <a:avLst/>
          </a:prstGeom>
        </p:spPr>
        <p:txBody>
          <a:bodyPr vert="horz" wrap="square" lIns="91424" tIns="45712" rIns="91424" bIns="4571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F95EFF4-D85D-438A-8393-2890C193A111}" type="slidenum">
              <a:rPr lang="en-GB" altLang="nl-NL" smtClean="0"/>
              <a:pPr>
                <a:defRPr/>
              </a:pPr>
              <a:t>‹#›</a:t>
            </a:fld>
            <a:endParaRPr lang="en-GB"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78" algn="l" rtl="0" eaLnBrk="0" fontAlgn="base" hangingPunct="0">
      <a:spcBef>
        <a:spcPct val="30000"/>
      </a:spcBef>
      <a:spcAft>
        <a:spcPct val="0"/>
      </a:spcAft>
      <a:defRPr sz="1200" kern="1200">
        <a:solidFill>
          <a:schemeClr val="tx1"/>
        </a:solidFill>
        <a:latin typeface="+mn-lt"/>
        <a:ea typeface="+mn-ea"/>
        <a:cs typeface="+mn-cs"/>
      </a:defRPr>
    </a:lvl2pPr>
    <a:lvl3pPr marL="914357" algn="l" rtl="0" eaLnBrk="0" fontAlgn="base" hangingPunct="0">
      <a:spcBef>
        <a:spcPct val="30000"/>
      </a:spcBef>
      <a:spcAft>
        <a:spcPct val="0"/>
      </a:spcAft>
      <a:defRPr sz="1200" kern="1200">
        <a:solidFill>
          <a:schemeClr val="tx1"/>
        </a:solidFill>
        <a:latin typeface="+mn-lt"/>
        <a:ea typeface="+mn-ea"/>
        <a:cs typeface="+mn-cs"/>
      </a:defRPr>
    </a:lvl3pPr>
    <a:lvl4pPr marL="1371536" algn="l" rtl="0" eaLnBrk="0" fontAlgn="base" hangingPunct="0">
      <a:spcBef>
        <a:spcPct val="30000"/>
      </a:spcBef>
      <a:spcAft>
        <a:spcPct val="0"/>
      </a:spcAft>
      <a:defRPr sz="1200" kern="1200">
        <a:solidFill>
          <a:schemeClr val="tx1"/>
        </a:solidFill>
        <a:latin typeface="+mn-lt"/>
        <a:ea typeface="+mn-ea"/>
        <a:cs typeface="+mn-cs"/>
      </a:defRPr>
    </a:lvl4pPr>
    <a:lvl5pPr marL="1828714" algn="l" rtl="0" eaLnBrk="0" fontAlgn="base" hangingPunct="0">
      <a:spcBef>
        <a:spcPct val="30000"/>
      </a:spcBef>
      <a:spcAft>
        <a:spcPct val="0"/>
      </a:spcAft>
      <a:defRPr sz="1200" kern="1200">
        <a:solidFill>
          <a:schemeClr val="tx1"/>
        </a:solidFill>
        <a:latin typeface="+mn-lt"/>
        <a:ea typeface="+mn-ea"/>
        <a:cs typeface="+mn-cs"/>
      </a:defRPr>
    </a:lvl5pPr>
    <a:lvl6pPr marL="2285892" algn="l" defTabSz="914357" rtl="0" eaLnBrk="1" latinLnBrk="0" hangingPunct="1">
      <a:defRPr sz="1200" kern="1200">
        <a:solidFill>
          <a:schemeClr val="tx1"/>
        </a:solidFill>
        <a:latin typeface="+mn-lt"/>
        <a:ea typeface="+mn-ea"/>
        <a:cs typeface="+mn-cs"/>
      </a:defRPr>
    </a:lvl6pPr>
    <a:lvl7pPr marL="2743070" algn="l" defTabSz="914357" rtl="0" eaLnBrk="1" latinLnBrk="0" hangingPunct="1">
      <a:defRPr sz="1200" kern="1200">
        <a:solidFill>
          <a:schemeClr val="tx1"/>
        </a:solidFill>
        <a:latin typeface="+mn-lt"/>
        <a:ea typeface="+mn-ea"/>
        <a:cs typeface="+mn-cs"/>
      </a:defRPr>
    </a:lvl7pPr>
    <a:lvl8pPr marL="3200249" algn="l" defTabSz="914357" rtl="0" eaLnBrk="1" latinLnBrk="0" hangingPunct="1">
      <a:defRPr sz="1200" kern="1200">
        <a:solidFill>
          <a:schemeClr val="tx1"/>
        </a:solidFill>
        <a:latin typeface="+mn-lt"/>
        <a:ea typeface="+mn-ea"/>
        <a:cs typeface="+mn-cs"/>
      </a:defRPr>
    </a:lvl8pPr>
    <a:lvl9pPr marL="3657428" algn="l" defTabSz="91435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500966328"/>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dirty="0"/>
          </a:p>
        </p:txBody>
      </p:sp>
      <p:sp>
        <p:nvSpPr>
          <p:cNvPr id="8" name="Tijdelijke aanduiding voor tekst 2"/>
          <p:cNvSpPr>
            <a:spLocks noGrp="1"/>
          </p:cNvSpPr>
          <p:nvPr>
            <p:ph type="body" sz="quarter" idx="13" hasCustomPrompt="1"/>
          </p:nvPr>
        </p:nvSpPr>
        <p:spPr>
          <a:xfrm>
            <a:off x="0" y="0"/>
            <a:ext cx="12192000" cy="6858000"/>
          </a:xfrm>
          <a:prstGeom prst="rect">
            <a:avLst/>
          </a:prstGeom>
          <a:solidFill>
            <a:schemeClr val="accent3">
              <a:alpha val="55000"/>
            </a:schemeClr>
          </a:solidFill>
        </p:spPr>
        <p:txBody>
          <a:bodyPr/>
          <a:lstStyle>
            <a:lvl1pPr marL="0" indent="0">
              <a:buNone/>
              <a:defRPr baseline="0"/>
            </a:lvl1pPr>
          </a:lstStyle>
          <a:p>
            <a:pPr lvl="0"/>
            <a:r>
              <a:rPr lang="nl-NL"/>
              <a:t> </a:t>
            </a:r>
          </a:p>
        </p:txBody>
      </p:sp>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dirty="0"/>
              <a:t>Sleep </a:t>
            </a:r>
            <a:r>
              <a:rPr lang="en-US" dirty="0" err="1"/>
              <a:t>hier</a:t>
            </a:r>
            <a:r>
              <a:rPr lang="en-US" dirty="0"/>
              <a:t> </a:t>
            </a:r>
            <a:r>
              <a:rPr lang="en-US" dirty="0" err="1"/>
              <a:t>uw</a:t>
            </a:r>
            <a:r>
              <a:rPr lang="en-US" dirty="0"/>
              <a:t> </a:t>
            </a:r>
            <a:r>
              <a:rPr lang="en-US" dirty="0" err="1"/>
              <a:t>afbeelding</a:t>
            </a:r>
            <a:r>
              <a:rPr lang="en-US" dirty="0"/>
              <a:t> in</a:t>
            </a:r>
          </a:p>
          <a:p>
            <a:endParaRPr lang="nl-NL" dirty="0"/>
          </a:p>
        </p:txBody>
      </p:sp>
      <p:sp>
        <p:nvSpPr>
          <p:cNvPr id="12" name="Tijdelijke aanduiding voor tekst 5"/>
          <p:cNvSpPr>
            <a:spLocks noGrp="1"/>
          </p:cNvSpPr>
          <p:nvPr>
            <p:ph type="body" sz="quarter" idx="10" hasCustomPrompt="1"/>
          </p:nvPr>
        </p:nvSpPr>
        <p:spPr>
          <a:xfrm>
            <a:off x="763482" y="2626816"/>
            <a:ext cx="10665041" cy="1433683"/>
          </a:xfrm>
          <a:prstGeom prst="rect">
            <a:avLst/>
          </a:prstGeom>
          <a:effectLst/>
        </p:spPr>
        <p:txBody>
          <a:bodyPr anchor="ctr">
            <a:noAutofit/>
          </a:bodyPr>
          <a:lstStyle>
            <a:lvl1pPr marL="0" indent="0" algn="ctr">
              <a:lnSpc>
                <a:spcPct val="70000"/>
              </a:lnSpc>
              <a:buNone/>
              <a:defRPr sz="6000" b="1" baseline="0">
                <a:solidFill>
                  <a:schemeClr val="bg1"/>
                </a:solidFill>
                <a:effectLst/>
                <a:latin typeface="Nexa XBold" panose="02000000000000000000" pitchFamily="50" charset="0"/>
              </a:defRPr>
            </a:lvl1pPr>
            <a:lvl2pPr>
              <a:defRPr sz="2931" b="1">
                <a:solidFill>
                  <a:schemeClr val="accent4"/>
                </a:solidFill>
              </a:defRPr>
            </a:lvl2pPr>
            <a:lvl3pPr>
              <a:defRPr sz="2931" b="1">
                <a:solidFill>
                  <a:schemeClr val="accent4"/>
                </a:solidFill>
              </a:defRPr>
            </a:lvl3pPr>
            <a:lvl4pPr>
              <a:defRPr sz="2931" b="1">
                <a:solidFill>
                  <a:schemeClr val="accent4"/>
                </a:solidFill>
              </a:defRPr>
            </a:lvl4pPr>
            <a:lvl5pPr>
              <a:defRPr sz="2931" b="1">
                <a:solidFill>
                  <a:schemeClr val="accent4"/>
                </a:solidFill>
              </a:defRPr>
            </a:lvl5pPr>
          </a:lstStyle>
          <a:p>
            <a:pPr lvl="0"/>
            <a:r>
              <a:rPr lang="nl-NL"/>
              <a:t>Hier komt de titel van de presentatie</a:t>
            </a:r>
          </a:p>
        </p:txBody>
      </p:sp>
      <p:sp>
        <p:nvSpPr>
          <p:cNvPr id="11" name="Text Placeholder 3"/>
          <p:cNvSpPr>
            <a:spLocks noGrp="1"/>
          </p:cNvSpPr>
          <p:nvPr>
            <p:ph type="body" sz="quarter" idx="19" hasCustomPrompt="1"/>
          </p:nvPr>
        </p:nvSpPr>
        <p:spPr>
          <a:xfrm>
            <a:off x="3399355" y="6508730"/>
            <a:ext cx="5393292" cy="336550"/>
          </a:xfrm>
        </p:spPr>
        <p:txBody>
          <a:bodyPr anchor="b">
            <a:noAutofit/>
          </a:bodyPr>
          <a:lstStyle>
            <a:lvl1pPr marL="0" indent="0" algn="ctr">
              <a:buNone/>
              <a:defRPr sz="1200" baseline="0">
                <a:solidFill>
                  <a:schemeClr val="bg1"/>
                </a:solidFill>
                <a:latin typeface="Nexa XBold" panose="02000000000000000000" pitchFamily="50" charset="0"/>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nl-NL"/>
              <a:t>Vul hier de risk aanduiding in (indien van toepassing)</a:t>
            </a:r>
          </a:p>
        </p:txBody>
      </p:sp>
      <p:sp>
        <p:nvSpPr>
          <p:cNvPr id="10" name="Tijdelijke aanduiding voor afbeelding 4">
            <a:extLst>
              <a:ext uri="{FF2B5EF4-FFF2-40B4-BE49-F238E27FC236}">
                <a16:creationId xmlns:a16="http://schemas.microsoft.com/office/drawing/2014/main" id="{2729C24D-50C2-421E-BE3C-2B1CF5D6E78A}"/>
              </a:ext>
            </a:extLst>
          </p:cNvPr>
          <p:cNvSpPr>
            <a:spLocks noGrp="1"/>
          </p:cNvSpPr>
          <p:nvPr>
            <p:ph type="pic" sz="quarter" idx="20"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5" name="Picture Placeholder 2">
            <a:extLst>
              <a:ext uri="{FF2B5EF4-FFF2-40B4-BE49-F238E27FC236}">
                <a16:creationId xmlns:a16="http://schemas.microsoft.com/office/drawing/2014/main" id="{51AE9B08-548F-4E36-BB5F-4E88B1D4E7AD}"/>
              </a:ext>
            </a:extLst>
          </p:cNvPr>
          <p:cNvSpPr>
            <a:spLocks noGrp="1"/>
          </p:cNvSpPr>
          <p:nvPr>
            <p:ph type="pic" sz="quarter" idx="21" hasCustomPrompt="1"/>
          </p:nvPr>
        </p:nvSpPr>
        <p:spPr>
          <a:xfrm>
            <a:off x="4655575" y="4391037"/>
            <a:ext cx="2892425" cy="533400"/>
          </a:xfrm>
        </p:spPr>
        <p:txBody>
          <a:bodyPr anchor="ctr">
            <a:noAutofit/>
          </a:bodyPr>
          <a:lstStyle>
            <a:lvl1pPr marL="0" indent="0" algn="ctr">
              <a:buNone/>
              <a:defRPr sz="1200">
                <a:solidFill>
                  <a:schemeClr val="bg1"/>
                </a:solidFill>
              </a:defRPr>
            </a:lvl1pPr>
          </a:lstStyle>
          <a:p>
            <a:r>
              <a:rPr lang="nl-NL" dirty="0"/>
              <a:t>Logo met transparante achtergrond – PNG afbeelding</a:t>
            </a:r>
          </a:p>
        </p:txBody>
      </p:sp>
    </p:spTree>
    <p:extLst>
      <p:ext uri="{BB962C8B-B14F-4D97-AF65-F5344CB8AC3E}">
        <p14:creationId xmlns:p14="http://schemas.microsoft.com/office/powerpoint/2010/main" val="71168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ext boxe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11267"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2" y="1174010"/>
            <a:ext cx="5664629" cy="310774"/>
          </a:xfrm>
          <a:prstGeom prst="rect">
            <a:avLst/>
          </a:prstGeom>
        </p:spPr>
        <p:txBody>
          <a:bodyPr vert="horz" lIns="91440" tIns="45720" rIns="91440" bIns="45720" rtlCol="0" anchor="ctr">
            <a:noAutofit/>
          </a:bodyPr>
          <a:lstStyle>
            <a:lvl1pPr marL="0" indent="0">
              <a:buNone/>
              <a:defRPr lang="en-GB" b="1" dirty="0">
                <a:latin typeface="Nexa XBold" panose="02000000000000000000" pitchFamily="50" charset="0"/>
              </a:defRPr>
            </a:lvl1pPr>
          </a:lstStyle>
          <a:p>
            <a:pPr marL="180000" lvl="0" indent="-180000"/>
            <a:r>
              <a:rPr lang="en-GB"/>
              <a:t>Insert header</a:t>
            </a:r>
          </a:p>
        </p:txBody>
      </p:sp>
      <p:sp>
        <p:nvSpPr>
          <p:cNvPr id="8" name="Tijdelijke aanduiding voor tekst 9"/>
          <p:cNvSpPr>
            <a:spLocks noGrp="1"/>
          </p:cNvSpPr>
          <p:nvPr>
            <p:ph type="body" sz="quarter" idx="13" hasCustomPrompt="1"/>
          </p:nvPr>
        </p:nvSpPr>
        <p:spPr>
          <a:xfrm>
            <a:off x="566240" y="2310136"/>
            <a:ext cx="3495124" cy="2967764"/>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11" name="Tijdelijke aanduiding voor tekst 9"/>
          <p:cNvSpPr>
            <a:spLocks noGrp="1"/>
          </p:cNvSpPr>
          <p:nvPr>
            <p:ph type="body" sz="quarter" idx="15" hasCustomPrompt="1"/>
          </p:nvPr>
        </p:nvSpPr>
        <p:spPr>
          <a:xfrm>
            <a:off x="566242" y="1804191"/>
            <a:ext cx="3495124" cy="505051"/>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12" name="Tijdelijke aanduiding voor tekst 9"/>
          <p:cNvSpPr>
            <a:spLocks noGrp="1"/>
          </p:cNvSpPr>
          <p:nvPr>
            <p:ph type="body" sz="quarter" idx="16" hasCustomPrompt="1"/>
          </p:nvPr>
        </p:nvSpPr>
        <p:spPr>
          <a:xfrm>
            <a:off x="4325439" y="2310136"/>
            <a:ext cx="3495124" cy="2967764"/>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13" name="Tijdelijke aanduiding voor tekst 9"/>
          <p:cNvSpPr>
            <a:spLocks noGrp="1"/>
          </p:cNvSpPr>
          <p:nvPr>
            <p:ph type="body" sz="quarter" idx="17" hasCustomPrompt="1"/>
          </p:nvPr>
        </p:nvSpPr>
        <p:spPr>
          <a:xfrm>
            <a:off x="4325439" y="1804191"/>
            <a:ext cx="3495124" cy="505051"/>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 van twee zinnen</a:t>
            </a:r>
          </a:p>
        </p:txBody>
      </p:sp>
      <p:sp>
        <p:nvSpPr>
          <p:cNvPr id="15" name="Tijdelijke aanduiding voor tekst 9"/>
          <p:cNvSpPr>
            <a:spLocks noGrp="1"/>
          </p:cNvSpPr>
          <p:nvPr>
            <p:ph type="body" sz="quarter" idx="18" hasCustomPrompt="1"/>
          </p:nvPr>
        </p:nvSpPr>
        <p:spPr>
          <a:xfrm>
            <a:off x="8084636" y="2310136"/>
            <a:ext cx="3495124" cy="2967764"/>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17" name="Tijdelijke aanduiding voor tekst 9"/>
          <p:cNvSpPr>
            <a:spLocks noGrp="1"/>
          </p:cNvSpPr>
          <p:nvPr>
            <p:ph type="body" sz="quarter" idx="19" hasCustomPrompt="1"/>
          </p:nvPr>
        </p:nvSpPr>
        <p:spPr>
          <a:xfrm>
            <a:off x="8084636" y="1804191"/>
            <a:ext cx="3495124" cy="505051"/>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1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9"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20" name="Text Placeholder 3"/>
          <p:cNvSpPr>
            <a:spLocks noGrp="1"/>
          </p:cNvSpPr>
          <p:nvPr>
            <p:ph type="body" sz="quarter" idx="20"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7445028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ockup - Laptop m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pic>
        <p:nvPicPr>
          <p:cNvPr id="3"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l="6506" r="6431"/>
          <a:stretch/>
        </p:blipFill>
        <p:spPr>
          <a:xfrm>
            <a:off x="4626434" y="1391998"/>
            <a:ext cx="7172913" cy="5992732"/>
          </a:xfrm>
          <a:prstGeom prst="rect">
            <a:avLst/>
          </a:prstGeom>
        </p:spPr>
      </p:pic>
      <p:sp>
        <p:nvSpPr>
          <p:cNvPr id="4" name="Tijdelijke aanduiding voor afbeelding 6"/>
          <p:cNvSpPr>
            <a:spLocks noGrp="1"/>
          </p:cNvSpPr>
          <p:nvPr>
            <p:ph type="pic" sz="quarter" idx="24" hasCustomPrompt="1"/>
          </p:nvPr>
        </p:nvSpPr>
        <p:spPr>
          <a:xfrm>
            <a:off x="5454651" y="1822452"/>
            <a:ext cx="5562601" cy="3486148"/>
          </a:xfrm>
          <a:prstGeom prst="rect">
            <a:avLst/>
          </a:prstGeom>
        </p:spPr>
        <p:txBody>
          <a:bodyPr anchor="b"/>
          <a:lstStyle>
            <a:lvl1pPr marL="0" indent="0" algn="ctr">
              <a:buNone/>
              <a:defRPr sz="1200" baseline="0"/>
            </a:lvl1pPr>
          </a:lstStyle>
          <a:p>
            <a:r>
              <a:rPr lang="nl-NL"/>
              <a:t>Sleep hier uw afbeelding in</a:t>
            </a:r>
          </a:p>
        </p:txBody>
      </p:sp>
      <p:sp>
        <p:nvSpPr>
          <p:cNvPr id="5" name="Tijdelijke aanduiding voor tekst 9"/>
          <p:cNvSpPr>
            <a:spLocks noGrp="1"/>
          </p:cNvSpPr>
          <p:nvPr>
            <p:ph type="body" sz="quarter" idx="13" hasCustomPrompt="1"/>
          </p:nvPr>
        </p:nvSpPr>
        <p:spPr>
          <a:xfrm>
            <a:off x="838201" y="2767912"/>
            <a:ext cx="3660255" cy="2721447"/>
          </a:xfrm>
          <a:prstGeom prst="rect">
            <a:avLst/>
          </a:prstGeom>
        </p:spPr>
        <p:txBody>
          <a:bodyPr>
            <a:noAutofit/>
          </a:bodyPr>
          <a:lstStyle>
            <a:lvl1pPr marL="0" indent="0">
              <a:lnSpc>
                <a:spcPct val="170000"/>
              </a:lnSpc>
              <a:buNone/>
              <a:defRPr sz="14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6" name="Tijdelijke aanduiding voor tekst 9"/>
          <p:cNvSpPr>
            <a:spLocks noGrp="1"/>
          </p:cNvSpPr>
          <p:nvPr>
            <p:ph type="body" sz="quarter" idx="14" hasCustomPrompt="1"/>
          </p:nvPr>
        </p:nvSpPr>
        <p:spPr>
          <a:xfrm>
            <a:off x="838201" y="2444675"/>
            <a:ext cx="3660255" cy="323236"/>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7"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8"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9" name="Text Placeholder 3"/>
          <p:cNvSpPr>
            <a:spLocks noGrp="1"/>
          </p:cNvSpPr>
          <p:nvPr>
            <p:ph type="body" sz="quarter" idx="25"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823293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Mockup - Mobile m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7" name="Tijdelijke aanduiding voor tekst 9"/>
          <p:cNvSpPr>
            <a:spLocks noGrp="1"/>
          </p:cNvSpPr>
          <p:nvPr>
            <p:ph type="body" sz="quarter" idx="13" hasCustomPrompt="1"/>
          </p:nvPr>
        </p:nvSpPr>
        <p:spPr>
          <a:xfrm>
            <a:off x="838202" y="2767912"/>
            <a:ext cx="5473823" cy="2721447"/>
          </a:xfrm>
          <a:prstGeom prst="rect">
            <a:avLst/>
          </a:prstGeom>
        </p:spPr>
        <p:txBody>
          <a:bodyPr>
            <a:noAutofit/>
          </a:bodyPr>
          <a:lstStyle>
            <a:lvl1pPr marL="0" indent="0">
              <a:lnSpc>
                <a:spcPct val="170000"/>
              </a:lnSpc>
              <a:buNone/>
              <a:defRPr sz="14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8" name="Tijdelijke aanduiding voor tekst 9"/>
          <p:cNvSpPr>
            <a:spLocks noGrp="1"/>
          </p:cNvSpPr>
          <p:nvPr>
            <p:ph type="body" sz="quarter" idx="14" hasCustomPrompt="1"/>
          </p:nvPr>
        </p:nvSpPr>
        <p:spPr>
          <a:xfrm>
            <a:off x="838202" y="2444675"/>
            <a:ext cx="5473823" cy="323236"/>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9"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0"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1" name="Text Placeholder 3"/>
          <p:cNvSpPr>
            <a:spLocks noGrp="1"/>
          </p:cNvSpPr>
          <p:nvPr>
            <p:ph type="body" sz="quarter" idx="25"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pic>
        <p:nvPicPr>
          <p:cNvPr id="16" name="Picture 15"/>
          <p:cNvPicPr>
            <a:picLocks noChangeAspect="1"/>
          </p:cNvPicPr>
          <p:nvPr userDrawn="1"/>
        </p:nvPicPr>
        <p:blipFill>
          <a:blip r:embed="rId2">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6744072" y="1338603"/>
            <a:ext cx="4946894" cy="4946894"/>
          </a:xfrm>
          <a:prstGeom prst="rect">
            <a:avLst/>
          </a:prstGeom>
        </p:spPr>
      </p:pic>
      <p:sp>
        <p:nvSpPr>
          <p:cNvPr id="17" name="Picture Placeholder 30"/>
          <p:cNvSpPr>
            <a:spLocks noGrp="1"/>
          </p:cNvSpPr>
          <p:nvPr>
            <p:ph type="pic" sz="quarter" idx="28" hasCustomPrompt="1"/>
          </p:nvPr>
        </p:nvSpPr>
        <p:spPr>
          <a:xfrm>
            <a:off x="8137134" y="1962363"/>
            <a:ext cx="2107713" cy="3698698"/>
          </a:xfrm>
        </p:spPr>
        <p:txBody>
          <a:bodyPr anchor="b">
            <a:normAutofit/>
          </a:bodyPr>
          <a:lstStyle>
            <a:lvl1pPr marL="0" indent="0" algn="ctr">
              <a:buNone/>
              <a:defRPr sz="1200"/>
            </a:lvl1pPr>
          </a:lstStyle>
          <a:p>
            <a:r>
              <a:rPr lang="nl-NL"/>
              <a:t>Sleep hier jouw afbeelding in</a:t>
            </a:r>
          </a:p>
        </p:txBody>
      </p:sp>
    </p:spTree>
    <p:extLst>
      <p:ext uri="{BB962C8B-B14F-4D97-AF65-F5344CB8AC3E}">
        <p14:creationId xmlns:p14="http://schemas.microsoft.com/office/powerpoint/2010/main" val="26101719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ockup - mobile met tekst (2)">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34007919"/>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59395" name="think-cell Slide" r:id="rId4" imgW="444" imgH="446" progId="TCLayout.ActiveDocument.1">
                  <p:embed/>
                </p:oleObj>
              </mc:Choice>
              <mc:Fallback>
                <p:oleObj name="think-cell Slide" r:id="rId4" imgW="444" imgH="446" progId="TCLayout.ActiveDocument.1">
                  <p:embed/>
                  <p:pic>
                    <p:nvPicPr>
                      <p:cNvPr id="5" name="Object 4"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nl-NL"/>
          </a:p>
        </p:txBody>
      </p:sp>
      <p:sp>
        <p:nvSpPr>
          <p:cNvPr id="7" name="Tijdelijke aanduiding voor tekst 9"/>
          <p:cNvSpPr>
            <a:spLocks noGrp="1"/>
          </p:cNvSpPr>
          <p:nvPr>
            <p:ph type="body" sz="quarter" idx="13" hasCustomPrompt="1"/>
          </p:nvPr>
        </p:nvSpPr>
        <p:spPr>
          <a:xfrm>
            <a:off x="838202" y="2767912"/>
            <a:ext cx="5473823" cy="2721447"/>
          </a:xfrm>
          <a:prstGeom prst="rect">
            <a:avLst/>
          </a:prstGeom>
        </p:spPr>
        <p:txBody>
          <a:bodyPr>
            <a:noAutofit/>
          </a:bodyPr>
          <a:lstStyle>
            <a:lvl1pPr marL="0" indent="0">
              <a:lnSpc>
                <a:spcPct val="170000"/>
              </a:lnSpc>
              <a:buNone/>
              <a:defRPr sz="14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8" name="Tijdelijke aanduiding voor tekst 9"/>
          <p:cNvSpPr>
            <a:spLocks noGrp="1"/>
          </p:cNvSpPr>
          <p:nvPr>
            <p:ph type="body" sz="quarter" idx="14" hasCustomPrompt="1"/>
          </p:nvPr>
        </p:nvSpPr>
        <p:spPr>
          <a:xfrm>
            <a:off x="838202" y="2444675"/>
            <a:ext cx="5473823" cy="323236"/>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5" name="Text Placeholder 3"/>
          <p:cNvSpPr>
            <a:spLocks noGrp="1"/>
          </p:cNvSpPr>
          <p:nvPr>
            <p:ph type="body" sz="quarter" idx="26"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pic>
        <p:nvPicPr>
          <p:cNvPr id="28" name="Picture 27"/>
          <p:cNvPicPr>
            <a:picLocks noChangeAspect="1"/>
          </p:cNvPicPr>
          <p:nvPr userDrawn="1"/>
        </p:nvPicPr>
        <p:blipFill>
          <a:blip r:embed="rId6">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5519937" y="1338603"/>
            <a:ext cx="4946894" cy="4946894"/>
          </a:xfrm>
          <a:prstGeom prst="rect">
            <a:avLst/>
          </a:prstGeom>
        </p:spPr>
      </p:pic>
      <p:pic>
        <p:nvPicPr>
          <p:cNvPr id="29" name="Picture 28"/>
          <p:cNvPicPr>
            <a:picLocks noChangeAspect="1"/>
          </p:cNvPicPr>
          <p:nvPr userDrawn="1"/>
        </p:nvPicPr>
        <p:blipFill>
          <a:blip r:embed="rId6">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8010194" y="1338603"/>
            <a:ext cx="4946894" cy="4946894"/>
          </a:xfrm>
          <a:prstGeom prst="rect">
            <a:avLst/>
          </a:prstGeom>
        </p:spPr>
      </p:pic>
      <p:sp>
        <p:nvSpPr>
          <p:cNvPr id="31" name="Picture Placeholder 30"/>
          <p:cNvSpPr>
            <a:spLocks noGrp="1"/>
          </p:cNvSpPr>
          <p:nvPr>
            <p:ph type="pic" sz="quarter" idx="27" hasCustomPrompt="1"/>
          </p:nvPr>
        </p:nvSpPr>
        <p:spPr>
          <a:xfrm>
            <a:off x="6914509" y="1962363"/>
            <a:ext cx="2112564" cy="3708972"/>
          </a:xfrm>
        </p:spPr>
        <p:txBody>
          <a:bodyPr anchor="b">
            <a:normAutofit/>
          </a:bodyPr>
          <a:lstStyle>
            <a:lvl1pPr marL="0" indent="0" algn="ctr">
              <a:buNone/>
              <a:defRPr sz="1200"/>
            </a:lvl1pPr>
          </a:lstStyle>
          <a:p>
            <a:r>
              <a:rPr lang="nl-NL"/>
              <a:t>Sleep hier jouw afbeelding in</a:t>
            </a:r>
          </a:p>
        </p:txBody>
      </p:sp>
      <p:sp>
        <p:nvSpPr>
          <p:cNvPr id="32" name="Picture Placeholder 30"/>
          <p:cNvSpPr>
            <a:spLocks noGrp="1"/>
          </p:cNvSpPr>
          <p:nvPr>
            <p:ph type="pic" sz="quarter" idx="28" hasCustomPrompt="1"/>
          </p:nvPr>
        </p:nvSpPr>
        <p:spPr>
          <a:xfrm>
            <a:off x="9415040" y="1962363"/>
            <a:ext cx="2112564" cy="3698698"/>
          </a:xfrm>
        </p:spPr>
        <p:txBody>
          <a:bodyPr anchor="b">
            <a:normAutofit/>
          </a:bodyPr>
          <a:lstStyle>
            <a:lvl1pPr marL="0" indent="0" algn="ctr">
              <a:buNone/>
              <a:defRPr sz="1200"/>
            </a:lvl1pPr>
          </a:lstStyle>
          <a:p>
            <a:r>
              <a:rPr lang="nl-NL"/>
              <a:t>Sleep hier jouw afbeelding in</a:t>
            </a:r>
          </a:p>
        </p:txBody>
      </p:sp>
    </p:spTree>
    <p:extLst>
      <p:ext uri="{BB962C8B-B14F-4D97-AF65-F5344CB8AC3E}">
        <p14:creationId xmlns:p14="http://schemas.microsoft.com/office/powerpoint/2010/main" val="31732756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031631258"/>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60419"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25" name="Title 1"/>
          <p:cNvSpPr>
            <a:spLocks noGrp="1"/>
          </p:cNvSpPr>
          <p:nvPr>
            <p:ph type="title" hasCustomPrompt="1"/>
          </p:nvPr>
        </p:nvSpPr>
        <p:spPr>
          <a:xfrm>
            <a:off x="431373" y="288064"/>
            <a:ext cx="11329259" cy="836680"/>
          </a:xfrm>
        </p:spPr>
        <p:txBody>
          <a:bodyPr/>
          <a:lstStyle>
            <a:lvl1pPr>
              <a:defRPr/>
            </a:lvl1pPr>
          </a:lstStyle>
          <a:p>
            <a:r>
              <a:rPr lang="en-US"/>
              <a:t>Contact</a:t>
            </a:r>
            <a:endParaRPr lang="nl-NL"/>
          </a:p>
        </p:txBody>
      </p:sp>
      <p:sp>
        <p:nvSpPr>
          <p:cNvPr id="5"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6"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7"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8811534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55259405"/>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61443" name="think-cell Slide" r:id="rId4" imgW="444" imgH="446" progId="TCLayout.ActiveDocument.1">
                  <p:embed/>
                </p:oleObj>
              </mc:Choice>
              <mc:Fallback>
                <p:oleObj name="think-cell Slide" r:id="rId4" imgW="444" imgH="446" progId="TCLayout.ActiveDocument.1">
                  <p:embed/>
                  <p:pic>
                    <p:nvPicPr>
                      <p:cNvPr id="7" name="Object 6" hidden="1"/>
                      <p:cNvPicPr/>
                      <p:nvPr/>
                    </p:nvPicPr>
                    <p:blipFill>
                      <a:blip r:embed="rId5"/>
                      <a:stretch>
                        <a:fillRect/>
                      </a:stretch>
                    </p:blipFill>
                    <p:spPr>
                      <a:xfrm>
                        <a:off x="2119" y="1592"/>
                        <a:ext cx="2116"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en-GB" err="1"/>
              <a:t>Titelstijl</a:t>
            </a:r>
            <a:r>
              <a:rPr lang="en-GB"/>
              <a:t> van model </a:t>
            </a:r>
            <a:r>
              <a:rPr lang="en-GB" err="1"/>
              <a:t>bewerken</a:t>
            </a:r>
            <a:endParaRPr lang="en-GB"/>
          </a:p>
        </p:txBody>
      </p:sp>
      <p:sp>
        <p:nvSpPr>
          <p:cNvPr id="3" name="Tijdelijke aanduiding voor inhoud 2"/>
          <p:cNvSpPr>
            <a:spLocks noGrp="1"/>
          </p:cNvSpPr>
          <p:nvPr>
            <p:ph idx="1"/>
          </p:nvPr>
        </p:nvSpPr>
        <p:spPr>
          <a:xfrm>
            <a:off x="648000" y="1285911"/>
            <a:ext cx="10848600" cy="4353347"/>
          </a:xfrm>
          <a:prstGeom prst="rect">
            <a:avLst/>
          </a:prstGeom>
        </p:spPr>
        <p:txBody>
          <a:bodyPr/>
          <a:lstStyle>
            <a:lvl2pPr>
              <a:defRPr sz="1800"/>
            </a:lvl2pPr>
            <a:lvl3pPr>
              <a:defRPr sz="1600"/>
            </a:lvl3pPr>
            <a:lvl4pPr>
              <a:defRPr sz="1600"/>
            </a:lvl4pPr>
            <a:lvl5pPr>
              <a:defRPr sz="1600"/>
            </a:lvl5pPr>
          </a:lstStyle>
          <a:p>
            <a:pPr lvl="0"/>
            <a:r>
              <a:rPr lang="en-GB" err="1"/>
              <a:t>Klik</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9"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0"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2202033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and Content (small fo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3051" y="1267617"/>
            <a:ext cx="10800000" cy="4752528"/>
          </a:xfrm>
        </p:spPr>
        <p:txBody>
          <a:bodyPr>
            <a:normAutofit/>
          </a:bodyPr>
          <a:lstStyle>
            <a:lvl1pPr>
              <a:lnSpc>
                <a:spcPts val="2500"/>
              </a:lnSpc>
              <a:spcBef>
                <a:spcPts val="0"/>
              </a:spcBef>
              <a:buNone/>
              <a:defRPr sz="2000" b="0"/>
            </a:lvl1pPr>
            <a:lvl2pPr>
              <a:defRPr sz="1400" b="0"/>
            </a:lvl2pPr>
            <a:lvl3pPr>
              <a:defRPr sz="1400" b="0"/>
            </a:lvl3pPr>
            <a:lvl4pPr>
              <a:defRPr sz="1400" b="0"/>
            </a:lvl4pPr>
            <a:lvl5pPr>
              <a:defRPr sz="1400" b="0"/>
            </a:lvl5pPr>
          </a:lstStyle>
          <a:p>
            <a:pPr lvl="0"/>
            <a:r>
              <a:rPr lang="en-GB"/>
              <a:t>Click to add text</a:t>
            </a:r>
          </a:p>
          <a:p>
            <a:pPr lvl="0"/>
            <a:endParaRPr lang="en-GB"/>
          </a:p>
          <a:p>
            <a:pPr lvl="0"/>
            <a:endParaRPr lang="en-GB"/>
          </a:p>
        </p:txBody>
      </p:sp>
      <p:sp>
        <p:nvSpPr>
          <p:cNvPr id="5" name="Title Placeholder 1"/>
          <p:cNvSpPr>
            <a:spLocks noGrp="1"/>
          </p:cNvSpPr>
          <p:nvPr>
            <p:ph type="title"/>
          </p:nvPr>
        </p:nvSpPr>
        <p:spPr>
          <a:xfrm>
            <a:off x="431373" y="288064"/>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7"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8"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9"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4911637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5"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40536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text boxe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12291"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2" y="1174010"/>
            <a:ext cx="5664629" cy="310774"/>
          </a:xfrm>
          <a:prstGeom prst="rect">
            <a:avLst/>
          </a:prstGeom>
        </p:spPr>
        <p:txBody>
          <a:bodyPr vert="horz" lIns="91440" tIns="45720" rIns="91440" bIns="45720" rtlCol="0" anchor="ctr">
            <a:noAutofit/>
          </a:bodyPr>
          <a:lstStyle>
            <a:lvl1pPr marL="0" indent="0">
              <a:buNone/>
              <a:defRPr lang="en-GB" b="1" dirty="0">
                <a:latin typeface="Nexa XBold" panose="02000000000000000000" pitchFamily="50" charset="0"/>
              </a:defRPr>
            </a:lvl1pPr>
          </a:lstStyle>
          <a:p>
            <a:pPr marL="180000" lvl="0" indent="-180000"/>
            <a:r>
              <a:rPr lang="en-GB"/>
              <a:t>Insert header</a:t>
            </a:r>
          </a:p>
        </p:txBody>
      </p:sp>
      <p:sp>
        <p:nvSpPr>
          <p:cNvPr id="18" name="Tijdelijke aanduiding voor tekst 9"/>
          <p:cNvSpPr>
            <a:spLocks noGrp="1"/>
          </p:cNvSpPr>
          <p:nvPr>
            <p:ph type="body" sz="quarter" idx="13" hasCustomPrompt="1"/>
          </p:nvPr>
        </p:nvSpPr>
        <p:spPr>
          <a:xfrm>
            <a:off x="838200" y="2116085"/>
            <a:ext cx="4770120" cy="1513771"/>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19" name="Tijdelijke aanduiding voor tekst 9"/>
          <p:cNvSpPr>
            <a:spLocks noGrp="1"/>
          </p:cNvSpPr>
          <p:nvPr>
            <p:ph type="body" sz="quarter" idx="15" hasCustomPrompt="1"/>
          </p:nvPr>
        </p:nvSpPr>
        <p:spPr>
          <a:xfrm>
            <a:off x="838200" y="1792851"/>
            <a:ext cx="4770120" cy="314271"/>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20" name="Tijdelijke aanduiding voor tekst 9"/>
          <p:cNvSpPr>
            <a:spLocks noGrp="1"/>
          </p:cNvSpPr>
          <p:nvPr>
            <p:ph type="body" sz="quarter" idx="16" hasCustomPrompt="1"/>
          </p:nvPr>
        </p:nvSpPr>
        <p:spPr>
          <a:xfrm>
            <a:off x="6583681" y="2112725"/>
            <a:ext cx="4770120" cy="1513771"/>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21" name="Tijdelijke aanduiding voor tekst 9"/>
          <p:cNvSpPr>
            <a:spLocks noGrp="1"/>
          </p:cNvSpPr>
          <p:nvPr>
            <p:ph type="body" sz="quarter" idx="17" hasCustomPrompt="1"/>
          </p:nvPr>
        </p:nvSpPr>
        <p:spPr>
          <a:xfrm>
            <a:off x="6583681" y="1789491"/>
            <a:ext cx="4770120" cy="314271"/>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22" name="Tijdelijke aanduiding voor tekst 9"/>
          <p:cNvSpPr>
            <a:spLocks noGrp="1"/>
          </p:cNvSpPr>
          <p:nvPr>
            <p:ph type="body" sz="quarter" idx="18" hasCustomPrompt="1"/>
          </p:nvPr>
        </p:nvSpPr>
        <p:spPr>
          <a:xfrm>
            <a:off x="838200" y="4366484"/>
            <a:ext cx="4770120" cy="1513771"/>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23" name="Tijdelijke aanduiding voor tekst 9"/>
          <p:cNvSpPr>
            <a:spLocks noGrp="1"/>
          </p:cNvSpPr>
          <p:nvPr>
            <p:ph type="body" sz="quarter" idx="19" hasCustomPrompt="1"/>
          </p:nvPr>
        </p:nvSpPr>
        <p:spPr>
          <a:xfrm>
            <a:off x="838200" y="4043250"/>
            <a:ext cx="4770120" cy="314271"/>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24" name="Tijdelijke aanduiding voor tekst 9"/>
          <p:cNvSpPr>
            <a:spLocks noGrp="1"/>
          </p:cNvSpPr>
          <p:nvPr>
            <p:ph type="body" sz="quarter" idx="20" hasCustomPrompt="1"/>
          </p:nvPr>
        </p:nvSpPr>
        <p:spPr>
          <a:xfrm>
            <a:off x="6583681" y="4363122"/>
            <a:ext cx="4770120" cy="1513771"/>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25" name="Tijdelijke aanduiding voor tekst 9"/>
          <p:cNvSpPr>
            <a:spLocks noGrp="1"/>
          </p:cNvSpPr>
          <p:nvPr>
            <p:ph type="body" sz="quarter" idx="21" hasCustomPrompt="1"/>
          </p:nvPr>
        </p:nvSpPr>
        <p:spPr>
          <a:xfrm>
            <a:off x="6583681" y="4039888"/>
            <a:ext cx="4770120" cy="314271"/>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15"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7"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26" name="Text Placeholder 3"/>
          <p:cNvSpPr>
            <a:spLocks noGrp="1"/>
          </p:cNvSpPr>
          <p:nvPr>
            <p:ph type="body" sz="quarter" idx="22"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2087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image + Text">
    <p:spTree>
      <p:nvGrpSpPr>
        <p:cNvPr id="1" name=""/>
        <p:cNvGrpSpPr/>
        <p:nvPr/>
      </p:nvGrpSpPr>
      <p:grpSpPr>
        <a:xfrm>
          <a:off x="0" y="0"/>
          <a:ext cx="0" cy="0"/>
          <a:chOff x="0" y="0"/>
          <a:chExt cx="0" cy="0"/>
        </a:xfrm>
      </p:grpSpPr>
      <p:sp>
        <p:nvSpPr>
          <p:cNvPr id="3" name="Tijdelijke aanduiding voor tekst 9"/>
          <p:cNvSpPr>
            <a:spLocks noGrp="1"/>
          </p:cNvSpPr>
          <p:nvPr>
            <p:ph type="body" sz="quarter" idx="13" hasCustomPrompt="1"/>
          </p:nvPr>
        </p:nvSpPr>
        <p:spPr>
          <a:xfrm>
            <a:off x="849490" y="4254208"/>
            <a:ext cx="10469601" cy="1814895"/>
          </a:xfrm>
          <a:prstGeom prst="rect">
            <a:avLst/>
          </a:prstGeom>
        </p:spPr>
        <p:txBody>
          <a:bodyPr numCol="2" spcCol="540000">
            <a:noAutofit/>
          </a:bodyPr>
          <a:lstStyle>
            <a:lvl1pPr marL="0" marR="0" indent="0" algn="l" defTabSz="608975" rtl="0" eaLnBrk="1" fontAlgn="auto" latinLnBrk="0" hangingPunct="1">
              <a:lnSpc>
                <a:spcPct val="150000"/>
              </a:lnSpc>
              <a:spcBef>
                <a:spcPts val="667"/>
              </a:spcBef>
              <a:spcAft>
                <a:spcPts val="0"/>
              </a:spcAft>
              <a:buClrTx/>
              <a:buSzTx/>
              <a:buFont typeface="Arial" panose="020B0604020202020204" pitchFamily="34" charset="0"/>
              <a:buNone/>
              <a:tabLst/>
              <a:defRPr sz="1200"/>
            </a:lvl1pPr>
          </a:lstStyle>
          <a:p>
            <a:pPr marL="0" marR="0" lvl="0" indent="0" algn="l" defTabSz="608975" rtl="0" eaLnBrk="1" fontAlgn="auto" latinLnBrk="0" hangingPunct="1">
              <a:lnSpc>
                <a:spcPct val="150000"/>
              </a:lnSpc>
              <a:spcBef>
                <a:spcPts val="667"/>
              </a:spcBef>
              <a:spcAft>
                <a:spcPts val="0"/>
              </a:spcAft>
              <a:buClrTx/>
              <a:buSzTx/>
              <a:buFont typeface="Arial" panose="020B0604020202020204" pitchFamily="34" charset="0"/>
              <a:buNone/>
              <a:tabLst/>
              <a:defRPr/>
            </a:pPr>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 </a:t>
            </a:r>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a:t>
            </a:r>
          </a:p>
          <a:p>
            <a:pPr marL="0" marR="0" lvl="0" indent="0" algn="l" defTabSz="608975" rtl="0" eaLnBrk="1" fontAlgn="auto" latinLnBrk="0" hangingPunct="1">
              <a:lnSpc>
                <a:spcPct val="150000"/>
              </a:lnSpc>
              <a:spcBef>
                <a:spcPts val="667"/>
              </a:spcBef>
              <a:spcAft>
                <a:spcPts val="0"/>
              </a:spcAft>
              <a:buClrTx/>
              <a:buSzTx/>
              <a:buFont typeface="Arial" panose="020B0604020202020204" pitchFamily="34" charset="0"/>
              <a:buNone/>
              <a:tabLst/>
              <a:defRPr/>
            </a:pPr>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a:t>
            </a:r>
            <a:endParaRPr lang="nl-NL"/>
          </a:p>
        </p:txBody>
      </p:sp>
      <p:sp>
        <p:nvSpPr>
          <p:cNvPr id="4" name="Tijdelijke aanduiding voor tekst 9"/>
          <p:cNvSpPr>
            <a:spLocks noGrp="1"/>
          </p:cNvSpPr>
          <p:nvPr>
            <p:ph type="body" sz="quarter" idx="14" hasCustomPrompt="1"/>
          </p:nvPr>
        </p:nvSpPr>
        <p:spPr>
          <a:xfrm>
            <a:off x="849490" y="3930973"/>
            <a:ext cx="10469601" cy="323235"/>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a:t>
            </a:r>
          </a:p>
        </p:txBody>
      </p:sp>
      <p:sp>
        <p:nvSpPr>
          <p:cNvPr id="5" name="Tijdelijke aanduiding voor afbeelding 4"/>
          <p:cNvSpPr>
            <a:spLocks noGrp="1"/>
          </p:cNvSpPr>
          <p:nvPr>
            <p:ph type="pic" sz="quarter" idx="19" hasCustomPrompt="1"/>
          </p:nvPr>
        </p:nvSpPr>
        <p:spPr>
          <a:xfrm>
            <a:off x="0" y="1672944"/>
            <a:ext cx="12192000" cy="1942233"/>
          </a:xfrm>
          <a:prstGeom prst="rect">
            <a:avLst/>
          </a:prstGeom>
        </p:spPr>
        <p:txBody>
          <a:bodyPr anchor="b"/>
          <a:lstStyle>
            <a:lvl1pPr marL="0" indent="0" algn="ctr">
              <a:buNone/>
              <a:defRPr sz="14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6" name="Title Placeholder 1"/>
          <p:cNvSpPr>
            <a:spLocks noGrp="1"/>
          </p:cNvSpPr>
          <p:nvPr>
            <p:ph type="title"/>
          </p:nvPr>
        </p:nvSpPr>
        <p:spPr>
          <a:xfrm>
            <a:off x="431371"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7"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marL="0" indent="0">
              <a:buNone/>
              <a:defRPr lang="en-GB" b="1" dirty="0">
                <a:latin typeface="Nexa XBold" panose="02000000000000000000" pitchFamily="50" charset="0"/>
              </a:defRPr>
            </a:lvl1pPr>
          </a:lstStyle>
          <a:p>
            <a:pPr marL="180000" lvl="0" indent="-180000"/>
            <a:r>
              <a:rPr lang="en-GB"/>
              <a:t>Insert header</a:t>
            </a:r>
          </a:p>
        </p:txBody>
      </p:sp>
      <p:sp>
        <p:nvSpPr>
          <p:cNvPr id="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9"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0" name="Text Placeholder 3"/>
          <p:cNvSpPr>
            <a:spLocks noGrp="1"/>
          </p:cNvSpPr>
          <p:nvPr>
            <p:ph type="body" sz="quarter" idx="20"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554104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 tabl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13315"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1"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marL="0" indent="0">
              <a:buNone/>
              <a:defRPr lang="en-GB" b="1" dirty="0">
                <a:latin typeface="Nexa XBold" panose="02000000000000000000" pitchFamily="50" charset="0"/>
              </a:defRPr>
            </a:lvl1pPr>
          </a:lstStyle>
          <a:p>
            <a:pPr marL="180000" lvl="0" indent="-180000"/>
            <a:r>
              <a:rPr lang="en-GB"/>
              <a:t>Insert header</a:t>
            </a:r>
          </a:p>
        </p:txBody>
      </p:sp>
      <p:sp>
        <p:nvSpPr>
          <p:cNvPr id="8" name="Text Placeholder 11"/>
          <p:cNvSpPr>
            <a:spLocks noGrp="1"/>
          </p:cNvSpPr>
          <p:nvPr>
            <p:ph type="body" sz="quarter" idx="11" hasCustomPrompt="1"/>
          </p:nvPr>
        </p:nvSpPr>
        <p:spPr>
          <a:xfrm>
            <a:off x="431372" y="5279327"/>
            <a:ext cx="11322100" cy="1030001"/>
          </a:xfrm>
          <a:prstGeom prst="rect">
            <a:avLst/>
          </a:prstGeom>
        </p:spPr>
        <p:txBody>
          <a:bodyPr>
            <a:normAutofit/>
          </a:bodyPr>
          <a:lstStyle>
            <a:lvl1pPr>
              <a:defRPr sz="1400">
                <a:solidFill>
                  <a:srgbClr val="2800A0"/>
                </a:solidFill>
              </a:defRPr>
            </a:lvl1pPr>
            <a:lvl2pPr>
              <a:defRPr>
                <a:solidFill>
                  <a:srgbClr val="2800A0"/>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a:t>Insert comments</a:t>
            </a:r>
          </a:p>
          <a:p>
            <a:pPr lvl="0"/>
            <a:endParaRPr lang="en-GB"/>
          </a:p>
        </p:txBody>
      </p:sp>
      <p:sp>
        <p:nvSpPr>
          <p:cNvPr id="11" name="Table Placeholder 3"/>
          <p:cNvSpPr>
            <a:spLocks noGrp="1"/>
          </p:cNvSpPr>
          <p:nvPr>
            <p:ph type="tbl" sz="quarter" idx="17"/>
          </p:nvPr>
        </p:nvSpPr>
        <p:spPr>
          <a:xfrm>
            <a:off x="431372" y="1663313"/>
            <a:ext cx="11321671" cy="3478141"/>
          </a:xfrm>
          <a:prstGeom prst="rect">
            <a:avLst/>
          </a:prstGeom>
        </p:spPr>
        <p:txBody>
          <a:bodyPr>
            <a:normAutofit/>
          </a:bodyPr>
          <a:lstStyle>
            <a:lvl1pPr>
              <a:defRPr sz="1800"/>
            </a:lvl1pPr>
          </a:lstStyle>
          <a:p>
            <a:endParaRPr lang="nl-NL"/>
          </a:p>
        </p:txBody>
      </p:sp>
      <p:sp>
        <p:nvSpPr>
          <p:cNvPr id="9"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2"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3"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240891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de chart">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14339"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1"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marL="0" indent="0">
              <a:buNone/>
              <a:defRPr lang="en-GB" b="1" dirty="0">
                <a:latin typeface="Nexa XBold" panose="02000000000000000000" pitchFamily="50" charset="0"/>
              </a:defRPr>
            </a:lvl1pPr>
          </a:lstStyle>
          <a:p>
            <a:pPr marL="180000" lvl="0" indent="-180000"/>
            <a:r>
              <a:rPr lang="en-GB"/>
              <a:t>Insert header</a:t>
            </a:r>
          </a:p>
        </p:txBody>
      </p:sp>
      <p:sp>
        <p:nvSpPr>
          <p:cNvPr id="8" name="Text Placeholder 11"/>
          <p:cNvSpPr>
            <a:spLocks noGrp="1"/>
          </p:cNvSpPr>
          <p:nvPr>
            <p:ph type="body" sz="quarter" idx="11" hasCustomPrompt="1"/>
          </p:nvPr>
        </p:nvSpPr>
        <p:spPr>
          <a:xfrm>
            <a:off x="431372" y="5279327"/>
            <a:ext cx="11322100" cy="1030001"/>
          </a:xfrm>
          <a:prstGeom prst="rect">
            <a:avLst/>
          </a:prstGeom>
        </p:spPr>
        <p:txBody>
          <a:bodyPr>
            <a:normAutofit/>
          </a:bodyPr>
          <a:lstStyle>
            <a:lvl1pPr>
              <a:defRPr sz="1400">
                <a:solidFill>
                  <a:srgbClr val="2800A0"/>
                </a:solidFill>
              </a:defRPr>
            </a:lvl1pPr>
            <a:lvl2pPr>
              <a:defRPr>
                <a:solidFill>
                  <a:srgbClr val="2800A0"/>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a:t>Insert comments</a:t>
            </a:r>
          </a:p>
          <a:p>
            <a:pPr lvl="0"/>
            <a:endParaRPr lang="en-GB"/>
          </a:p>
        </p:txBody>
      </p:sp>
      <p:sp>
        <p:nvSpPr>
          <p:cNvPr id="12" name="Chart Placeholder 2"/>
          <p:cNvSpPr>
            <a:spLocks noGrp="1"/>
          </p:cNvSpPr>
          <p:nvPr>
            <p:ph type="chart" sz="quarter" idx="16"/>
          </p:nvPr>
        </p:nvSpPr>
        <p:spPr>
          <a:xfrm>
            <a:off x="431372" y="1663313"/>
            <a:ext cx="11321671" cy="3493886"/>
          </a:xfrm>
          <a:prstGeom prst="rect">
            <a:avLst/>
          </a:prstGeom>
        </p:spPr>
        <p:txBody>
          <a:bodyPr>
            <a:normAutofit/>
          </a:bodyPr>
          <a:lstStyle>
            <a:lvl1pPr>
              <a:defRPr sz="1800"/>
            </a:lvl1pPr>
          </a:lstStyle>
          <a:p>
            <a:endParaRPr lang="nl-NL"/>
          </a:p>
        </p:txBody>
      </p:sp>
      <p:sp>
        <p:nvSpPr>
          <p:cNvPr id="9"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1"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3"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096118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1015782656"/>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15363" name="think-cell Slide" r:id="rId4" imgW="444" imgH="446" progId="TCLayout.ActiveDocument.1">
                  <p:embed/>
                </p:oleObj>
              </mc:Choice>
              <mc:Fallback>
                <p:oleObj name="think-cell Slide" r:id="rId4" imgW="444" imgH="446" progId="TCLayout.ActiveDocument.1">
                  <p:embed/>
                  <p:pic>
                    <p:nvPicPr>
                      <p:cNvPr id="9" name="Object 8"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2" name="Title 1"/>
          <p:cNvSpPr>
            <a:spLocks noGrp="1"/>
          </p:cNvSpPr>
          <p:nvPr>
            <p:ph type="title"/>
          </p:nvPr>
        </p:nvSpPr>
        <p:spPr>
          <a:xfrm>
            <a:off x="431373" y="301712"/>
            <a:ext cx="11329259" cy="836680"/>
          </a:xfrm>
        </p:spPr>
        <p:txBody>
          <a:bodyPr/>
          <a:lstStyle/>
          <a:p>
            <a:r>
              <a:rPr lang="en-US"/>
              <a:t>Click to edit Master title style</a:t>
            </a:r>
            <a:endParaRPr lang="nl-NL"/>
          </a:p>
        </p:txBody>
      </p:sp>
      <p:sp>
        <p:nvSpPr>
          <p:cNvPr id="3" name="Tijdelijke aanduiding voor tekst 9"/>
          <p:cNvSpPr>
            <a:spLocks noGrp="1"/>
          </p:cNvSpPr>
          <p:nvPr>
            <p:ph type="body" sz="quarter" idx="14" hasCustomPrompt="1"/>
          </p:nvPr>
        </p:nvSpPr>
        <p:spPr>
          <a:xfrm>
            <a:off x="849491" y="1556793"/>
            <a:ext cx="5042205" cy="323235"/>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4" name="Tijdelijke aanduiding voor tekst 9"/>
          <p:cNvSpPr>
            <a:spLocks noGrp="1"/>
          </p:cNvSpPr>
          <p:nvPr>
            <p:ph type="body" sz="quarter" idx="13" hasCustomPrompt="1"/>
          </p:nvPr>
        </p:nvSpPr>
        <p:spPr>
          <a:xfrm>
            <a:off x="849489" y="5140321"/>
            <a:ext cx="5042205" cy="1157146"/>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a:t>
            </a:r>
          </a:p>
        </p:txBody>
      </p:sp>
      <p:sp>
        <p:nvSpPr>
          <p:cNvPr id="5" name="Tijdelijke aanduiding voor tekst 9"/>
          <p:cNvSpPr>
            <a:spLocks noGrp="1"/>
          </p:cNvSpPr>
          <p:nvPr>
            <p:ph type="body" sz="quarter" idx="24" hasCustomPrompt="1"/>
          </p:nvPr>
        </p:nvSpPr>
        <p:spPr>
          <a:xfrm>
            <a:off x="6314409" y="1556793"/>
            <a:ext cx="4980517" cy="323235"/>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6" name="Tijdelijke aanduiding voor tekst 9"/>
          <p:cNvSpPr>
            <a:spLocks noGrp="1"/>
          </p:cNvSpPr>
          <p:nvPr>
            <p:ph type="body" sz="quarter" idx="25" hasCustomPrompt="1"/>
          </p:nvPr>
        </p:nvSpPr>
        <p:spPr>
          <a:xfrm>
            <a:off x="6314408" y="5140321"/>
            <a:ext cx="4980517" cy="1157146"/>
          </a:xfrm>
          <a:prstGeom prst="rect">
            <a:avLst/>
          </a:prstGeom>
        </p:spPr>
        <p:txBody>
          <a:bodyPr>
            <a:norm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a:t>
            </a:r>
          </a:p>
        </p:txBody>
      </p:sp>
      <p:sp>
        <p:nvSpPr>
          <p:cNvPr id="7" name="Tijdelijke aanduiding voor grafiek 5"/>
          <p:cNvSpPr>
            <a:spLocks noGrp="1"/>
          </p:cNvSpPr>
          <p:nvPr>
            <p:ph type="chart" sz="quarter" idx="26"/>
          </p:nvPr>
        </p:nvSpPr>
        <p:spPr>
          <a:xfrm>
            <a:off x="849490" y="1992573"/>
            <a:ext cx="5042255" cy="3044482"/>
          </a:xfrm>
          <a:prstGeom prst="rect">
            <a:avLst/>
          </a:prstGeom>
        </p:spPr>
        <p:txBody>
          <a:bodyPr/>
          <a:lstStyle>
            <a:lvl1pPr marL="0" indent="0">
              <a:buNone/>
              <a:defRPr sz="1400"/>
            </a:lvl1pPr>
          </a:lstStyle>
          <a:p>
            <a:endParaRPr lang="nl-NL"/>
          </a:p>
        </p:txBody>
      </p:sp>
      <p:sp>
        <p:nvSpPr>
          <p:cNvPr id="8" name="Tijdelijke aanduiding voor grafiek 5"/>
          <p:cNvSpPr>
            <a:spLocks noGrp="1"/>
          </p:cNvSpPr>
          <p:nvPr>
            <p:ph type="chart" sz="quarter" idx="27"/>
          </p:nvPr>
        </p:nvSpPr>
        <p:spPr>
          <a:xfrm>
            <a:off x="6314408" y="1977895"/>
            <a:ext cx="4980517" cy="3044482"/>
          </a:xfrm>
          <a:prstGeom prst="rect">
            <a:avLst/>
          </a:prstGeom>
        </p:spPr>
        <p:txBody>
          <a:bodyPr/>
          <a:lstStyle>
            <a:lvl1pPr marL="0" indent="0">
              <a:buNone/>
              <a:defRPr sz="1400"/>
            </a:lvl1pPr>
          </a:lstStyle>
          <a:p>
            <a:endParaRPr lang="nl-NL"/>
          </a:p>
        </p:txBody>
      </p:sp>
      <p:sp>
        <p:nvSpPr>
          <p:cNvPr id="10"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marL="0" indent="0">
              <a:buNone/>
              <a:defRPr lang="en-GB" b="1" dirty="0">
                <a:latin typeface="Nexa XBold" panose="02000000000000000000" pitchFamily="50" charset="0"/>
              </a:defRPr>
            </a:lvl1pPr>
          </a:lstStyle>
          <a:p>
            <a:pPr marL="180000" lvl="0" indent="-180000"/>
            <a:r>
              <a:rPr lang="en-GB"/>
              <a:t>Insert header</a:t>
            </a:r>
          </a:p>
        </p:txBody>
      </p:sp>
      <p:sp>
        <p:nvSpPr>
          <p:cNvPr id="11"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2"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3" name="Text Placeholder 3"/>
          <p:cNvSpPr>
            <a:spLocks noGrp="1"/>
          </p:cNvSpPr>
          <p:nvPr>
            <p:ph type="body" sz="quarter" idx="28"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856283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1373" y="301712"/>
            <a:ext cx="11329259" cy="836680"/>
          </a:xfrm>
        </p:spPr>
        <p:txBody>
          <a:bodyPr/>
          <a:lstStyle/>
          <a:p>
            <a:r>
              <a:rPr lang="en-US"/>
              <a:t>Click to edit Master title style</a:t>
            </a:r>
            <a:endParaRPr lang="nl-NL"/>
          </a:p>
        </p:txBody>
      </p:sp>
      <p:sp>
        <p:nvSpPr>
          <p:cNvPr id="3" name="Tijdelijke aanduiding voor tekst 9"/>
          <p:cNvSpPr>
            <a:spLocks noGrp="1"/>
          </p:cNvSpPr>
          <p:nvPr>
            <p:ph type="body" sz="quarter" idx="14" hasCustomPrompt="1"/>
          </p:nvPr>
        </p:nvSpPr>
        <p:spPr>
          <a:xfrm>
            <a:off x="849491" y="1556793"/>
            <a:ext cx="5042205" cy="323235"/>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4" name="Tijdelijke aanduiding voor tekst 9"/>
          <p:cNvSpPr>
            <a:spLocks noGrp="1"/>
          </p:cNvSpPr>
          <p:nvPr>
            <p:ph type="body" sz="quarter" idx="13" hasCustomPrompt="1"/>
          </p:nvPr>
        </p:nvSpPr>
        <p:spPr>
          <a:xfrm>
            <a:off x="849489" y="5140321"/>
            <a:ext cx="5042205" cy="1157146"/>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a:t>
            </a:r>
          </a:p>
        </p:txBody>
      </p:sp>
      <p:sp>
        <p:nvSpPr>
          <p:cNvPr id="5" name="Tijdelijke aanduiding voor tekst 9"/>
          <p:cNvSpPr>
            <a:spLocks noGrp="1"/>
          </p:cNvSpPr>
          <p:nvPr>
            <p:ph type="body" sz="quarter" idx="24" hasCustomPrompt="1"/>
          </p:nvPr>
        </p:nvSpPr>
        <p:spPr>
          <a:xfrm>
            <a:off x="6314409" y="1556793"/>
            <a:ext cx="4980517" cy="323235"/>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6" name="Tijdelijke aanduiding voor tekst 9"/>
          <p:cNvSpPr>
            <a:spLocks noGrp="1"/>
          </p:cNvSpPr>
          <p:nvPr>
            <p:ph type="body" sz="quarter" idx="25" hasCustomPrompt="1"/>
          </p:nvPr>
        </p:nvSpPr>
        <p:spPr>
          <a:xfrm>
            <a:off x="6314408" y="5140321"/>
            <a:ext cx="4980517" cy="1157146"/>
          </a:xfrm>
          <a:prstGeom prst="rect">
            <a:avLst/>
          </a:prstGeom>
        </p:spPr>
        <p:txBody>
          <a:bodyPr>
            <a:norm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a:t>
            </a:r>
          </a:p>
        </p:txBody>
      </p:sp>
      <p:sp>
        <p:nvSpPr>
          <p:cNvPr id="10"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marL="0" indent="0">
              <a:buNone/>
              <a:defRPr lang="en-GB" b="1" dirty="0">
                <a:latin typeface="Nexa XBold" panose="02000000000000000000" pitchFamily="50" charset="0"/>
              </a:defRPr>
            </a:lvl1pPr>
          </a:lstStyle>
          <a:p>
            <a:pPr marL="180000" lvl="0" indent="-180000"/>
            <a:r>
              <a:rPr lang="en-GB"/>
              <a:t>Insert header</a:t>
            </a:r>
          </a:p>
        </p:txBody>
      </p:sp>
      <p:sp>
        <p:nvSpPr>
          <p:cNvPr id="11" name="Tijdelijke aanduiding voor tabel 6"/>
          <p:cNvSpPr>
            <a:spLocks noGrp="1"/>
          </p:cNvSpPr>
          <p:nvPr>
            <p:ph type="tbl" sz="quarter" idx="29"/>
          </p:nvPr>
        </p:nvSpPr>
        <p:spPr>
          <a:xfrm>
            <a:off x="849489" y="1972554"/>
            <a:ext cx="5042205" cy="3029803"/>
          </a:xfrm>
          <a:prstGeom prst="rect">
            <a:avLst/>
          </a:prstGeom>
        </p:spPr>
        <p:txBody>
          <a:bodyPr/>
          <a:lstStyle>
            <a:lvl1pPr marL="0" indent="0">
              <a:buNone/>
              <a:defRPr sz="1400"/>
            </a:lvl1pPr>
          </a:lstStyle>
          <a:p>
            <a:endParaRPr lang="nl-NL"/>
          </a:p>
        </p:txBody>
      </p:sp>
      <p:sp>
        <p:nvSpPr>
          <p:cNvPr id="12" name="Tijdelijke aanduiding voor tabel 6"/>
          <p:cNvSpPr>
            <a:spLocks noGrp="1"/>
          </p:cNvSpPr>
          <p:nvPr>
            <p:ph type="tbl" sz="quarter" idx="30"/>
          </p:nvPr>
        </p:nvSpPr>
        <p:spPr>
          <a:xfrm>
            <a:off x="6314408" y="1965279"/>
            <a:ext cx="4980517" cy="3029803"/>
          </a:xfrm>
          <a:prstGeom prst="rect">
            <a:avLst/>
          </a:prstGeom>
        </p:spPr>
        <p:txBody>
          <a:bodyPr/>
          <a:lstStyle>
            <a:lvl1pPr marL="0" indent="0">
              <a:buNone/>
              <a:defRPr sz="1400"/>
            </a:lvl1pPr>
          </a:lstStyle>
          <a:p>
            <a:endParaRPr lang="nl-NL"/>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5" name="Text Placeholder 3"/>
          <p:cNvSpPr>
            <a:spLocks noGrp="1"/>
          </p:cNvSpPr>
          <p:nvPr>
            <p:ph type="body" sz="quarter" idx="31"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2392876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1373" y="301712"/>
            <a:ext cx="11329259" cy="836680"/>
          </a:xfrm>
        </p:spPr>
        <p:txBody>
          <a:bodyPr/>
          <a:lstStyle/>
          <a:p>
            <a:r>
              <a:rPr lang="en-US"/>
              <a:t>Click to edit Master title style</a:t>
            </a:r>
            <a:endParaRPr lang="nl-NL"/>
          </a:p>
        </p:txBody>
      </p:sp>
      <p:sp>
        <p:nvSpPr>
          <p:cNvPr id="4" name="Tijdelijke aanduiding voor tekst 9"/>
          <p:cNvSpPr>
            <a:spLocks noGrp="1"/>
          </p:cNvSpPr>
          <p:nvPr>
            <p:ph type="body" sz="quarter" idx="13" hasCustomPrompt="1"/>
          </p:nvPr>
        </p:nvSpPr>
        <p:spPr>
          <a:xfrm>
            <a:off x="838200" y="4646101"/>
            <a:ext cx="3216840" cy="1648233"/>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a:t>
            </a:r>
          </a:p>
        </p:txBody>
      </p:sp>
      <p:sp>
        <p:nvSpPr>
          <p:cNvPr id="5" name="Tijdelijke aanduiding voor tekst 9"/>
          <p:cNvSpPr>
            <a:spLocks noGrp="1"/>
          </p:cNvSpPr>
          <p:nvPr>
            <p:ph type="body" sz="quarter" idx="14" hasCustomPrompt="1"/>
          </p:nvPr>
        </p:nvSpPr>
        <p:spPr>
          <a:xfrm>
            <a:off x="838200" y="4410380"/>
            <a:ext cx="3216840" cy="234824"/>
          </a:xfrm>
          <a:prstGeom prst="rect">
            <a:avLst/>
          </a:prstGeom>
        </p:spPr>
        <p:txBody>
          <a:bodyPr>
            <a:noAutofit/>
          </a:bodyPr>
          <a:lstStyle>
            <a:lvl1pPr marL="0" indent="0">
              <a:lnSpc>
                <a:spcPct val="90000"/>
              </a:lnSpc>
              <a:buNone/>
              <a:defRPr sz="1400" b="1">
                <a:solidFill>
                  <a:schemeClr val="accent3"/>
                </a:solidFill>
              </a:defRPr>
            </a:lvl1pPr>
          </a:lstStyle>
          <a:p>
            <a:pPr lvl="0"/>
            <a:r>
              <a:rPr lang="nl-NL"/>
              <a:t>Plaats hier een titel</a:t>
            </a:r>
          </a:p>
        </p:txBody>
      </p:sp>
      <p:sp>
        <p:nvSpPr>
          <p:cNvPr id="6" name="Tijdelijke aanduiding voor tekst 9"/>
          <p:cNvSpPr>
            <a:spLocks noGrp="1"/>
          </p:cNvSpPr>
          <p:nvPr>
            <p:ph type="body" sz="quarter" idx="15" hasCustomPrompt="1"/>
          </p:nvPr>
        </p:nvSpPr>
        <p:spPr>
          <a:xfrm>
            <a:off x="4487580" y="4646101"/>
            <a:ext cx="3216840" cy="1648233"/>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a:t>
            </a:r>
          </a:p>
        </p:txBody>
      </p:sp>
      <p:sp>
        <p:nvSpPr>
          <p:cNvPr id="7" name="Tijdelijke aanduiding voor tekst 9"/>
          <p:cNvSpPr>
            <a:spLocks noGrp="1"/>
          </p:cNvSpPr>
          <p:nvPr>
            <p:ph type="body" sz="quarter" idx="16" hasCustomPrompt="1"/>
          </p:nvPr>
        </p:nvSpPr>
        <p:spPr>
          <a:xfrm>
            <a:off x="4487580" y="4410380"/>
            <a:ext cx="3216840" cy="234824"/>
          </a:xfrm>
          <a:prstGeom prst="rect">
            <a:avLst/>
          </a:prstGeom>
        </p:spPr>
        <p:txBody>
          <a:bodyPr>
            <a:noAutofit/>
          </a:bodyPr>
          <a:lstStyle>
            <a:lvl1pPr marL="0" indent="0">
              <a:lnSpc>
                <a:spcPct val="90000"/>
              </a:lnSpc>
              <a:buNone/>
              <a:defRPr sz="1400" b="1">
                <a:solidFill>
                  <a:schemeClr val="accent3"/>
                </a:solidFill>
              </a:defRPr>
            </a:lvl1pPr>
          </a:lstStyle>
          <a:p>
            <a:pPr lvl="0"/>
            <a:r>
              <a:rPr lang="nl-NL"/>
              <a:t>Plaats hier een titel</a:t>
            </a:r>
          </a:p>
        </p:txBody>
      </p:sp>
      <p:sp>
        <p:nvSpPr>
          <p:cNvPr id="8" name="Tijdelijke aanduiding voor tekst 9"/>
          <p:cNvSpPr>
            <a:spLocks noGrp="1"/>
          </p:cNvSpPr>
          <p:nvPr>
            <p:ph type="body" sz="quarter" idx="17" hasCustomPrompt="1"/>
          </p:nvPr>
        </p:nvSpPr>
        <p:spPr>
          <a:xfrm>
            <a:off x="8136959" y="4646101"/>
            <a:ext cx="3216840" cy="1648233"/>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a:t>
            </a:r>
          </a:p>
        </p:txBody>
      </p:sp>
      <p:sp>
        <p:nvSpPr>
          <p:cNvPr id="9" name="Tijdelijke aanduiding voor tekst 9"/>
          <p:cNvSpPr>
            <a:spLocks noGrp="1"/>
          </p:cNvSpPr>
          <p:nvPr>
            <p:ph type="body" sz="quarter" idx="18" hasCustomPrompt="1"/>
          </p:nvPr>
        </p:nvSpPr>
        <p:spPr>
          <a:xfrm>
            <a:off x="8136960" y="4410380"/>
            <a:ext cx="3216840" cy="234824"/>
          </a:xfrm>
          <a:prstGeom prst="rect">
            <a:avLst/>
          </a:prstGeom>
        </p:spPr>
        <p:txBody>
          <a:bodyPr>
            <a:noAutofit/>
          </a:bodyPr>
          <a:lstStyle>
            <a:lvl1pPr marL="0" indent="0">
              <a:lnSpc>
                <a:spcPct val="90000"/>
              </a:lnSpc>
              <a:buNone/>
              <a:defRPr sz="1400" b="1">
                <a:solidFill>
                  <a:schemeClr val="accent3"/>
                </a:solidFill>
              </a:defRPr>
            </a:lvl1pPr>
          </a:lstStyle>
          <a:p>
            <a:pPr lvl="0"/>
            <a:r>
              <a:rPr lang="nl-NL"/>
              <a:t>Plaats hier een titel</a:t>
            </a:r>
          </a:p>
        </p:txBody>
      </p:sp>
      <p:sp>
        <p:nvSpPr>
          <p:cNvPr id="10" name="Tijdelijke aanduiding voor grafiek 5"/>
          <p:cNvSpPr>
            <a:spLocks noGrp="1"/>
          </p:cNvSpPr>
          <p:nvPr>
            <p:ph type="chart" sz="quarter" idx="26"/>
          </p:nvPr>
        </p:nvSpPr>
        <p:spPr>
          <a:xfrm>
            <a:off x="911225" y="1584976"/>
            <a:ext cx="3069104" cy="2589687"/>
          </a:xfrm>
          <a:prstGeom prst="rect">
            <a:avLst/>
          </a:prstGeom>
        </p:spPr>
        <p:txBody>
          <a:bodyPr anchor="t" anchorCtr="0">
            <a:normAutofit/>
          </a:bodyPr>
          <a:lstStyle>
            <a:lvl1pPr marL="0" indent="0">
              <a:buNone/>
              <a:defRPr sz="1600"/>
            </a:lvl1pPr>
          </a:lstStyle>
          <a:p>
            <a:endParaRPr lang="nl-NL"/>
          </a:p>
        </p:txBody>
      </p:sp>
      <p:sp>
        <p:nvSpPr>
          <p:cNvPr id="11" name="Tijdelijke aanduiding voor grafiek 5"/>
          <p:cNvSpPr>
            <a:spLocks noGrp="1"/>
          </p:cNvSpPr>
          <p:nvPr>
            <p:ph type="chart" sz="quarter" idx="27"/>
          </p:nvPr>
        </p:nvSpPr>
        <p:spPr>
          <a:xfrm>
            <a:off x="4561449" y="1584976"/>
            <a:ext cx="3069104" cy="2589687"/>
          </a:xfrm>
          <a:prstGeom prst="rect">
            <a:avLst/>
          </a:prstGeom>
        </p:spPr>
        <p:txBody>
          <a:bodyPr anchor="t" anchorCtr="0">
            <a:normAutofit/>
          </a:bodyPr>
          <a:lstStyle>
            <a:lvl1pPr marL="0" indent="0">
              <a:buNone/>
              <a:defRPr sz="1600"/>
            </a:lvl1pPr>
          </a:lstStyle>
          <a:p>
            <a:endParaRPr lang="nl-NL"/>
          </a:p>
        </p:txBody>
      </p:sp>
      <p:sp>
        <p:nvSpPr>
          <p:cNvPr id="12" name="Tijdelijke aanduiding voor tabel 5"/>
          <p:cNvSpPr>
            <a:spLocks noGrp="1"/>
          </p:cNvSpPr>
          <p:nvPr>
            <p:ph type="tbl" sz="quarter" idx="29"/>
          </p:nvPr>
        </p:nvSpPr>
        <p:spPr>
          <a:xfrm>
            <a:off x="8208001" y="1584976"/>
            <a:ext cx="3074459" cy="2589603"/>
          </a:xfrm>
          <a:prstGeom prst="rect">
            <a:avLst/>
          </a:prstGeom>
        </p:spPr>
        <p:txBody>
          <a:bodyPr anchor="t" anchorCtr="0">
            <a:normAutofit/>
          </a:bodyPr>
          <a:lstStyle>
            <a:lvl1pPr marL="0" indent="0">
              <a:buNone/>
              <a:defRPr sz="1600"/>
            </a:lvl1pPr>
          </a:lstStyle>
          <a:p>
            <a:endParaRPr lang="nl-NL"/>
          </a:p>
        </p:txBody>
      </p:sp>
      <p:sp>
        <p:nvSpPr>
          <p:cNvPr id="15"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16"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7"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8" name="Text Placeholder 3"/>
          <p:cNvSpPr>
            <a:spLocks noGrp="1"/>
          </p:cNvSpPr>
          <p:nvPr>
            <p:ph type="body" sz="quarter" idx="30"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678636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Afbeeldingen 4 tekstvakken">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sp>
        <p:nvSpPr>
          <p:cNvPr id="16" name="Tijdelijke aanduiding voor afbeelding 4"/>
          <p:cNvSpPr>
            <a:spLocks noGrp="1"/>
          </p:cNvSpPr>
          <p:nvPr>
            <p:ph type="pic" sz="quarter" idx="23" hasCustomPrompt="1"/>
          </p:nvPr>
        </p:nvSpPr>
        <p:spPr>
          <a:xfrm>
            <a:off x="907298" y="2240385"/>
            <a:ext cx="2284639" cy="2094165"/>
          </a:xfrm>
          <a:prstGeom prst="roundRect">
            <a:avLst/>
          </a:prstGeom>
        </p:spPr>
        <p:txBody>
          <a:bodyPr anchor="b">
            <a:normAutofit/>
          </a:bodyPr>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32" name="Tijdelijke aanduiding voor tekst 9"/>
          <p:cNvSpPr>
            <a:spLocks noGrp="1"/>
          </p:cNvSpPr>
          <p:nvPr>
            <p:ph type="body" sz="quarter" idx="15" hasCustomPrompt="1"/>
          </p:nvPr>
        </p:nvSpPr>
        <p:spPr>
          <a:xfrm>
            <a:off x="838287" y="4862392"/>
            <a:ext cx="2353648" cy="1255381"/>
          </a:xfrm>
        </p:spPr>
        <p:txBody>
          <a:bodyPr>
            <a:noAutofit/>
          </a:bodyPr>
          <a:lstStyle>
            <a:lvl1pPr marL="0" indent="0">
              <a:lnSpc>
                <a:spcPct val="12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endParaRPr lang="nl-NL"/>
          </a:p>
        </p:txBody>
      </p:sp>
      <p:sp>
        <p:nvSpPr>
          <p:cNvPr id="33" name="Tijdelijke aanduiding voor tekst 9"/>
          <p:cNvSpPr>
            <a:spLocks noGrp="1"/>
          </p:cNvSpPr>
          <p:nvPr>
            <p:ph type="body" sz="quarter" idx="16" hasCustomPrompt="1"/>
          </p:nvPr>
        </p:nvSpPr>
        <p:spPr>
          <a:xfrm>
            <a:off x="838287" y="4568634"/>
            <a:ext cx="2353648" cy="293759"/>
          </a:xfrm>
        </p:spPr>
        <p:txBody>
          <a:bodyPr>
            <a:noAutofit/>
          </a:bodyPr>
          <a:lstStyle>
            <a:lvl1pPr marL="0" indent="0">
              <a:lnSpc>
                <a:spcPct val="90000"/>
              </a:lnSpc>
              <a:buNone/>
              <a:defRPr sz="1400" b="1">
                <a:solidFill>
                  <a:schemeClr val="accent3"/>
                </a:solidFill>
              </a:defRPr>
            </a:lvl1pPr>
          </a:lstStyle>
          <a:p>
            <a:pPr lvl="0"/>
            <a:r>
              <a:rPr lang="nl-NL"/>
              <a:t>Plaats hier een titel</a:t>
            </a:r>
          </a:p>
        </p:txBody>
      </p:sp>
      <p:sp>
        <p:nvSpPr>
          <p:cNvPr id="40" name="Tijdelijke aanduiding voor afbeelding 4"/>
          <p:cNvSpPr>
            <a:spLocks noGrp="1"/>
          </p:cNvSpPr>
          <p:nvPr>
            <p:ph type="pic" sz="quarter" idx="24" hasCustomPrompt="1"/>
          </p:nvPr>
        </p:nvSpPr>
        <p:spPr>
          <a:xfrm>
            <a:off x="3608164" y="2240385"/>
            <a:ext cx="2284639" cy="2094165"/>
          </a:xfrm>
          <a:prstGeom prst="roundRect">
            <a:avLst/>
          </a:prstGeom>
        </p:spPr>
        <p:txBody>
          <a:bodyPr anchor="b">
            <a:normAutofit/>
          </a:bodyPr>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41" name="Tijdelijke aanduiding voor tekst 9"/>
          <p:cNvSpPr>
            <a:spLocks noGrp="1"/>
          </p:cNvSpPr>
          <p:nvPr>
            <p:ph type="body" sz="quarter" idx="25" hasCustomPrompt="1"/>
          </p:nvPr>
        </p:nvSpPr>
        <p:spPr>
          <a:xfrm>
            <a:off x="3539153" y="4862392"/>
            <a:ext cx="2353648" cy="1255381"/>
          </a:xfrm>
        </p:spPr>
        <p:txBody>
          <a:bodyPr>
            <a:noAutofit/>
          </a:bodyPr>
          <a:lstStyle>
            <a:lvl1pPr marL="0" indent="0">
              <a:lnSpc>
                <a:spcPct val="12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endParaRPr lang="nl-NL"/>
          </a:p>
        </p:txBody>
      </p:sp>
      <p:sp>
        <p:nvSpPr>
          <p:cNvPr id="42" name="Tijdelijke aanduiding voor tekst 9"/>
          <p:cNvSpPr>
            <a:spLocks noGrp="1"/>
          </p:cNvSpPr>
          <p:nvPr>
            <p:ph type="body" sz="quarter" idx="26" hasCustomPrompt="1"/>
          </p:nvPr>
        </p:nvSpPr>
        <p:spPr>
          <a:xfrm>
            <a:off x="3539153" y="4568634"/>
            <a:ext cx="2353648" cy="293759"/>
          </a:xfrm>
        </p:spPr>
        <p:txBody>
          <a:bodyPr>
            <a:noAutofit/>
          </a:bodyPr>
          <a:lstStyle>
            <a:lvl1pPr marL="0" indent="0">
              <a:lnSpc>
                <a:spcPct val="90000"/>
              </a:lnSpc>
              <a:buNone/>
              <a:defRPr sz="1400" b="1">
                <a:solidFill>
                  <a:schemeClr val="accent3"/>
                </a:solidFill>
              </a:defRPr>
            </a:lvl1pPr>
          </a:lstStyle>
          <a:p>
            <a:pPr lvl="0"/>
            <a:r>
              <a:rPr lang="nl-NL"/>
              <a:t>Plaats hier een titel</a:t>
            </a:r>
          </a:p>
        </p:txBody>
      </p:sp>
      <p:sp>
        <p:nvSpPr>
          <p:cNvPr id="43" name="Tijdelijke aanduiding voor afbeelding 4"/>
          <p:cNvSpPr>
            <a:spLocks noGrp="1"/>
          </p:cNvSpPr>
          <p:nvPr>
            <p:ph type="pic" sz="quarter" idx="27" hasCustomPrompt="1"/>
          </p:nvPr>
        </p:nvSpPr>
        <p:spPr>
          <a:xfrm>
            <a:off x="6309031" y="2240385"/>
            <a:ext cx="2284639" cy="2094165"/>
          </a:xfrm>
          <a:prstGeom prst="roundRect">
            <a:avLst/>
          </a:prstGeom>
        </p:spPr>
        <p:txBody>
          <a:bodyPr anchor="b">
            <a:normAutofit/>
          </a:bodyPr>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44" name="Tijdelijke aanduiding voor tekst 9"/>
          <p:cNvSpPr>
            <a:spLocks noGrp="1"/>
          </p:cNvSpPr>
          <p:nvPr>
            <p:ph type="body" sz="quarter" idx="28" hasCustomPrompt="1"/>
          </p:nvPr>
        </p:nvSpPr>
        <p:spPr>
          <a:xfrm>
            <a:off x="6240020" y="4862392"/>
            <a:ext cx="2353648" cy="1255381"/>
          </a:xfrm>
        </p:spPr>
        <p:txBody>
          <a:bodyPr>
            <a:noAutofit/>
          </a:bodyPr>
          <a:lstStyle>
            <a:lvl1pPr marL="0" indent="0">
              <a:lnSpc>
                <a:spcPct val="12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endParaRPr lang="nl-NL"/>
          </a:p>
        </p:txBody>
      </p:sp>
      <p:sp>
        <p:nvSpPr>
          <p:cNvPr id="45" name="Tijdelijke aanduiding voor tekst 9"/>
          <p:cNvSpPr>
            <a:spLocks noGrp="1"/>
          </p:cNvSpPr>
          <p:nvPr>
            <p:ph type="body" sz="quarter" idx="29" hasCustomPrompt="1"/>
          </p:nvPr>
        </p:nvSpPr>
        <p:spPr>
          <a:xfrm>
            <a:off x="6240020" y="4568634"/>
            <a:ext cx="2353648" cy="293759"/>
          </a:xfrm>
        </p:spPr>
        <p:txBody>
          <a:bodyPr>
            <a:noAutofit/>
          </a:bodyPr>
          <a:lstStyle>
            <a:lvl1pPr marL="0" indent="0">
              <a:lnSpc>
                <a:spcPct val="90000"/>
              </a:lnSpc>
              <a:buNone/>
              <a:defRPr sz="1400" b="1">
                <a:solidFill>
                  <a:schemeClr val="accent3"/>
                </a:solidFill>
              </a:defRPr>
            </a:lvl1pPr>
          </a:lstStyle>
          <a:p>
            <a:pPr lvl="0"/>
            <a:r>
              <a:rPr lang="nl-NL"/>
              <a:t>Plaats hier een titel</a:t>
            </a:r>
          </a:p>
        </p:txBody>
      </p:sp>
      <p:sp>
        <p:nvSpPr>
          <p:cNvPr id="46" name="Tijdelijke aanduiding voor afbeelding 4"/>
          <p:cNvSpPr>
            <a:spLocks noGrp="1"/>
          </p:cNvSpPr>
          <p:nvPr>
            <p:ph type="pic" sz="quarter" idx="30" hasCustomPrompt="1"/>
          </p:nvPr>
        </p:nvSpPr>
        <p:spPr>
          <a:xfrm>
            <a:off x="8977242" y="2240385"/>
            <a:ext cx="2284639" cy="2094165"/>
          </a:xfrm>
          <a:prstGeom prst="roundRect">
            <a:avLst/>
          </a:prstGeom>
        </p:spPr>
        <p:txBody>
          <a:bodyPr anchor="b">
            <a:normAutofit/>
          </a:bodyPr>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47" name="Tijdelijke aanduiding voor tekst 9"/>
          <p:cNvSpPr>
            <a:spLocks noGrp="1"/>
          </p:cNvSpPr>
          <p:nvPr>
            <p:ph type="body" sz="quarter" idx="31" hasCustomPrompt="1"/>
          </p:nvPr>
        </p:nvSpPr>
        <p:spPr>
          <a:xfrm>
            <a:off x="8940887" y="4862392"/>
            <a:ext cx="2353648" cy="1255381"/>
          </a:xfrm>
        </p:spPr>
        <p:txBody>
          <a:bodyPr>
            <a:noAutofit/>
          </a:bodyPr>
          <a:lstStyle>
            <a:lvl1pPr marL="0" indent="0">
              <a:lnSpc>
                <a:spcPct val="12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endParaRPr lang="nl-NL"/>
          </a:p>
        </p:txBody>
      </p:sp>
      <p:sp>
        <p:nvSpPr>
          <p:cNvPr id="48" name="Tijdelijke aanduiding voor tekst 9"/>
          <p:cNvSpPr>
            <a:spLocks noGrp="1"/>
          </p:cNvSpPr>
          <p:nvPr>
            <p:ph type="body" sz="quarter" idx="32" hasCustomPrompt="1"/>
          </p:nvPr>
        </p:nvSpPr>
        <p:spPr>
          <a:xfrm>
            <a:off x="8940887" y="4568634"/>
            <a:ext cx="2353648" cy="293759"/>
          </a:xfrm>
        </p:spPr>
        <p:txBody>
          <a:bodyPr>
            <a:noAutofit/>
          </a:bodyPr>
          <a:lstStyle>
            <a:lvl1pPr marL="0" indent="0">
              <a:lnSpc>
                <a:spcPct val="90000"/>
              </a:lnSpc>
              <a:buNone/>
              <a:defRPr sz="1400" b="1">
                <a:solidFill>
                  <a:schemeClr val="accent3"/>
                </a:solidFill>
              </a:defRPr>
            </a:lvl1pPr>
          </a:lstStyle>
          <a:p>
            <a:pPr lvl="0"/>
            <a:r>
              <a:rPr lang="nl-NL"/>
              <a:t>Plaats hier een titel</a:t>
            </a:r>
          </a:p>
        </p:txBody>
      </p:sp>
      <p:sp>
        <p:nvSpPr>
          <p:cNvPr id="26" name="Title 1"/>
          <p:cNvSpPr>
            <a:spLocks noGrp="1"/>
          </p:cNvSpPr>
          <p:nvPr>
            <p:ph type="title"/>
          </p:nvPr>
        </p:nvSpPr>
        <p:spPr>
          <a:xfrm>
            <a:off x="431373" y="317984"/>
            <a:ext cx="11329259" cy="836680"/>
          </a:xfrm>
        </p:spPr>
        <p:txBody>
          <a:bodyPr/>
          <a:lstStyle/>
          <a:p>
            <a:r>
              <a:rPr lang="en-US"/>
              <a:t>Click to edit Master title style</a:t>
            </a:r>
            <a:endParaRPr lang="nl-NL"/>
          </a:p>
        </p:txBody>
      </p:sp>
      <p:sp>
        <p:nvSpPr>
          <p:cNvPr id="27" name="Content Placeholder 14"/>
          <p:cNvSpPr>
            <a:spLocks noGrp="1"/>
          </p:cNvSpPr>
          <p:nvPr>
            <p:ph sz="quarter" idx="33"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Tree>
    <p:extLst>
      <p:ext uri="{BB962C8B-B14F-4D97-AF65-F5344CB8AC3E}">
        <p14:creationId xmlns:p14="http://schemas.microsoft.com/office/powerpoint/2010/main" val="1901794492"/>
      </p:ext>
    </p:extLst>
  </p:cSld>
  <p:clrMapOvr>
    <a:masterClrMapping/>
  </p:clrMapOvr>
  <p:extLst>
    <p:ext uri="{DCECCB84-F9BA-43D5-87BE-67443E8EF086}">
      <p15:sldGuideLst xmlns:p15="http://schemas.microsoft.com/office/powerpoint/2012/main">
        <p15:guide id="2" pos="83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jdlijn met eind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grpSp>
        <p:nvGrpSpPr>
          <p:cNvPr id="24" name="Groep 23"/>
          <p:cNvGrpSpPr/>
          <p:nvPr userDrawn="1"/>
        </p:nvGrpSpPr>
        <p:grpSpPr>
          <a:xfrm>
            <a:off x="660109" y="2094689"/>
            <a:ext cx="10788821" cy="156843"/>
            <a:chOff x="990162" y="4901918"/>
            <a:chExt cx="16183232" cy="235482"/>
          </a:xfrm>
          <a:solidFill>
            <a:schemeClr val="accent3"/>
          </a:solidFill>
        </p:grpSpPr>
        <p:cxnSp>
          <p:nvCxnSpPr>
            <p:cNvPr id="35" name="Rechte verbindingslijn 34"/>
            <p:cNvCxnSpPr/>
            <p:nvPr userDrawn="1"/>
          </p:nvCxnSpPr>
          <p:spPr>
            <a:xfrm flipV="1">
              <a:off x="1134029" y="5019660"/>
              <a:ext cx="15880983" cy="1"/>
            </a:xfrm>
            <a:prstGeom prst="line">
              <a:avLst/>
            </a:prstGeom>
            <a:grpFill/>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36" name="Ovaal 35"/>
            <p:cNvSpPr/>
            <p:nvPr userDrawn="1"/>
          </p:nvSpPr>
          <p:spPr>
            <a:xfrm>
              <a:off x="990162" y="4901919"/>
              <a:ext cx="235481" cy="235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37" name="Ovaal 36"/>
            <p:cNvSpPr/>
            <p:nvPr userDrawn="1"/>
          </p:nvSpPr>
          <p:spPr>
            <a:xfrm>
              <a:off x="16937913" y="4901918"/>
              <a:ext cx="235481" cy="235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grpSp>
      <p:sp>
        <p:nvSpPr>
          <p:cNvPr id="44" name="Tijdelijke aanduiding voor afbeelding 39"/>
          <p:cNvSpPr>
            <a:spLocks noGrp="1" noChangeAspect="1"/>
          </p:cNvSpPr>
          <p:nvPr>
            <p:ph type="pic" sz="quarter" idx="34" hasCustomPrompt="1"/>
          </p:nvPr>
        </p:nvSpPr>
        <p:spPr>
          <a:xfrm>
            <a:off x="1260355" y="2654132"/>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3" name="Tijdelijke aanduiding voor afbeelding 39"/>
          <p:cNvSpPr>
            <a:spLocks noGrp="1" noChangeAspect="1"/>
          </p:cNvSpPr>
          <p:nvPr>
            <p:ph type="pic" sz="quarter" idx="80" hasCustomPrompt="1"/>
          </p:nvPr>
        </p:nvSpPr>
        <p:spPr>
          <a:xfrm>
            <a:off x="3309887"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4" name="Tijdelijke aanduiding voor afbeelding 39"/>
          <p:cNvSpPr>
            <a:spLocks noGrp="1" noChangeAspect="1"/>
          </p:cNvSpPr>
          <p:nvPr>
            <p:ph type="pic" sz="quarter" idx="81" hasCustomPrompt="1"/>
          </p:nvPr>
        </p:nvSpPr>
        <p:spPr>
          <a:xfrm>
            <a:off x="5381191" y="2657116"/>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5" name="Tijdelijke aanduiding voor afbeelding 39"/>
          <p:cNvSpPr>
            <a:spLocks noGrp="1" noChangeAspect="1"/>
          </p:cNvSpPr>
          <p:nvPr>
            <p:ph type="pic" sz="quarter" idx="82" hasCustomPrompt="1"/>
          </p:nvPr>
        </p:nvSpPr>
        <p:spPr>
          <a:xfrm>
            <a:off x="9443971"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6" name="Tijdelijke aanduiding voor afbeelding 39"/>
          <p:cNvSpPr>
            <a:spLocks noGrp="1" noChangeAspect="1"/>
          </p:cNvSpPr>
          <p:nvPr>
            <p:ph type="pic" sz="quarter" idx="83" hasCustomPrompt="1"/>
          </p:nvPr>
        </p:nvSpPr>
        <p:spPr>
          <a:xfrm>
            <a:off x="7452493" y="2662461"/>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65" name="Tijdelijke aanduiding voor tekst 9"/>
          <p:cNvSpPr>
            <a:spLocks noGrp="1"/>
          </p:cNvSpPr>
          <p:nvPr>
            <p:ph type="body" sz="quarter" idx="13" hasCustomPrompt="1"/>
          </p:nvPr>
        </p:nvSpPr>
        <p:spPr>
          <a:xfrm>
            <a:off x="1040485" y="4904318"/>
            <a:ext cx="1864620" cy="1346164"/>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6" name="Tijdelijke aanduiding voor tekst 9"/>
          <p:cNvSpPr>
            <a:spLocks noGrp="1"/>
          </p:cNvSpPr>
          <p:nvPr>
            <p:ph type="body" sz="quarter" idx="23" hasCustomPrompt="1"/>
          </p:nvPr>
        </p:nvSpPr>
        <p:spPr>
          <a:xfrm>
            <a:off x="1040487" y="4434214"/>
            <a:ext cx="1864621" cy="471243"/>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67" name="Tijdelijke aanduiding voor tekst 9"/>
          <p:cNvSpPr>
            <a:spLocks noGrp="1"/>
          </p:cNvSpPr>
          <p:nvPr>
            <p:ph type="body" sz="quarter" idx="84" hasCustomPrompt="1"/>
          </p:nvPr>
        </p:nvSpPr>
        <p:spPr>
          <a:xfrm>
            <a:off x="3102585" y="4904318"/>
            <a:ext cx="1864620" cy="1340196"/>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8" name="Tijdelijke aanduiding voor tekst 9"/>
          <p:cNvSpPr>
            <a:spLocks noGrp="1"/>
          </p:cNvSpPr>
          <p:nvPr>
            <p:ph type="body" sz="quarter" idx="85" hasCustomPrompt="1"/>
          </p:nvPr>
        </p:nvSpPr>
        <p:spPr>
          <a:xfrm>
            <a:off x="3102583" y="4434213"/>
            <a:ext cx="1864624" cy="470104"/>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69" name="Tijdelijke aanduiding voor tekst 9"/>
          <p:cNvSpPr>
            <a:spLocks noGrp="1"/>
          </p:cNvSpPr>
          <p:nvPr>
            <p:ph type="body" sz="quarter" idx="86" hasCustomPrompt="1"/>
          </p:nvPr>
        </p:nvSpPr>
        <p:spPr>
          <a:xfrm>
            <a:off x="5166378" y="4905458"/>
            <a:ext cx="1864620" cy="135099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0" name="Tijdelijke aanduiding voor tekst 9"/>
          <p:cNvSpPr>
            <a:spLocks noGrp="1"/>
          </p:cNvSpPr>
          <p:nvPr>
            <p:ph type="body" sz="quarter" idx="87" hasCustomPrompt="1"/>
          </p:nvPr>
        </p:nvSpPr>
        <p:spPr>
          <a:xfrm>
            <a:off x="5166376" y="4436534"/>
            <a:ext cx="1864624" cy="468923"/>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73" name="Tijdelijke aanduiding voor tekst 9"/>
          <p:cNvSpPr>
            <a:spLocks noGrp="1"/>
          </p:cNvSpPr>
          <p:nvPr>
            <p:ph type="body" sz="quarter" idx="88" hasCustomPrompt="1"/>
          </p:nvPr>
        </p:nvSpPr>
        <p:spPr>
          <a:xfrm>
            <a:off x="7231774" y="4904319"/>
            <a:ext cx="1864620" cy="1328471"/>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4" name="Tijdelijke aanduiding voor tekst 9"/>
          <p:cNvSpPr>
            <a:spLocks noGrp="1"/>
          </p:cNvSpPr>
          <p:nvPr>
            <p:ph type="body" sz="quarter" idx="89" hasCustomPrompt="1"/>
          </p:nvPr>
        </p:nvSpPr>
        <p:spPr>
          <a:xfrm>
            <a:off x="7231772" y="4434213"/>
            <a:ext cx="1864624" cy="470104"/>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75" name="Tijdelijke aanduiding voor tekst 9"/>
          <p:cNvSpPr>
            <a:spLocks noGrp="1"/>
          </p:cNvSpPr>
          <p:nvPr>
            <p:ph type="body" sz="quarter" idx="90" hasCustomPrompt="1"/>
          </p:nvPr>
        </p:nvSpPr>
        <p:spPr>
          <a:xfrm>
            <a:off x="9252198" y="4904319"/>
            <a:ext cx="1864620" cy="133433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6" name="Tijdelijke aanduiding voor tekst 9"/>
          <p:cNvSpPr>
            <a:spLocks noGrp="1"/>
          </p:cNvSpPr>
          <p:nvPr>
            <p:ph type="body" sz="quarter" idx="91" hasCustomPrompt="1"/>
          </p:nvPr>
        </p:nvSpPr>
        <p:spPr>
          <a:xfrm>
            <a:off x="9252194" y="4436533"/>
            <a:ext cx="1864623" cy="467784"/>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45" name="Tijdelijke aanduiding voor tekst 5"/>
          <p:cNvSpPr>
            <a:spLocks noGrp="1" noChangeAspect="1"/>
          </p:cNvSpPr>
          <p:nvPr>
            <p:ph type="body" idx="92" hasCustomPrompt="1"/>
          </p:nvPr>
        </p:nvSpPr>
        <p:spPr>
          <a:xfrm>
            <a:off x="1668500" y="1873109"/>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1</a:t>
            </a:r>
          </a:p>
        </p:txBody>
      </p:sp>
      <p:sp>
        <p:nvSpPr>
          <p:cNvPr id="46" name="Tijdelijke aanduiding voor tekst 5"/>
          <p:cNvSpPr>
            <a:spLocks noGrp="1" noChangeAspect="1"/>
          </p:cNvSpPr>
          <p:nvPr>
            <p:ph type="body" idx="93" hasCustomPrompt="1"/>
          </p:nvPr>
        </p:nvSpPr>
        <p:spPr>
          <a:xfrm>
            <a:off x="3732251" y="1873109"/>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2</a:t>
            </a:r>
          </a:p>
        </p:txBody>
      </p:sp>
      <p:sp>
        <p:nvSpPr>
          <p:cNvPr id="47" name="Tijdelijke aanduiding voor tekst 5"/>
          <p:cNvSpPr>
            <a:spLocks noGrp="1" noChangeAspect="1"/>
          </p:cNvSpPr>
          <p:nvPr>
            <p:ph type="body" idx="94" hasCustomPrompt="1"/>
          </p:nvPr>
        </p:nvSpPr>
        <p:spPr>
          <a:xfrm>
            <a:off x="5798685" y="1868033"/>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3</a:t>
            </a:r>
          </a:p>
        </p:txBody>
      </p:sp>
      <p:sp>
        <p:nvSpPr>
          <p:cNvPr id="48" name="Tijdelijke aanduiding voor tekst 5"/>
          <p:cNvSpPr>
            <a:spLocks noGrp="1" noChangeAspect="1"/>
          </p:cNvSpPr>
          <p:nvPr>
            <p:ph type="body" idx="95" hasCustomPrompt="1"/>
          </p:nvPr>
        </p:nvSpPr>
        <p:spPr>
          <a:xfrm>
            <a:off x="7864081" y="1868033"/>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4</a:t>
            </a:r>
          </a:p>
        </p:txBody>
      </p:sp>
      <p:sp>
        <p:nvSpPr>
          <p:cNvPr id="57" name="Tijdelijke aanduiding voor tekst 5"/>
          <p:cNvSpPr>
            <a:spLocks noGrp="1" noChangeAspect="1"/>
          </p:cNvSpPr>
          <p:nvPr>
            <p:ph type="body" idx="96" hasCustomPrompt="1"/>
          </p:nvPr>
        </p:nvSpPr>
        <p:spPr>
          <a:xfrm>
            <a:off x="9884504" y="1878456"/>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5</a:t>
            </a:r>
          </a:p>
        </p:txBody>
      </p:sp>
      <p:sp>
        <p:nvSpPr>
          <p:cNvPr id="38" name="Title 1"/>
          <p:cNvSpPr>
            <a:spLocks noGrp="1"/>
          </p:cNvSpPr>
          <p:nvPr>
            <p:ph type="title"/>
          </p:nvPr>
        </p:nvSpPr>
        <p:spPr>
          <a:xfrm>
            <a:off x="431373" y="317984"/>
            <a:ext cx="11329259" cy="836680"/>
          </a:xfrm>
        </p:spPr>
        <p:txBody>
          <a:bodyPr/>
          <a:lstStyle/>
          <a:p>
            <a:r>
              <a:rPr lang="en-US"/>
              <a:t>Click to edit Master title style</a:t>
            </a:r>
            <a:endParaRPr lang="nl-NL"/>
          </a:p>
        </p:txBody>
      </p:sp>
      <p:sp>
        <p:nvSpPr>
          <p:cNvPr id="39" name="Content Placeholder 14"/>
          <p:cNvSpPr>
            <a:spLocks noGrp="1"/>
          </p:cNvSpPr>
          <p:nvPr>
            <p:ph sz="quarter" idx="33"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Tree>
    <p:extLst>
      <p:ext uri="{BB962C8B-B14F-4D97-AF65-F5344CB8AC3E}">
        <p14:creationId xmlns:p14="http://schemas.microsoft.com/office/powerpoint/2010/main" val="323013499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ro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3075"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latin typeface="+mj-lt"/>
            </a:endParaRPr>
          </a:p>
        </p:txBody>
      </p:sp>
      <p:sp>
        <p:nvSpPr>
          <p:cNvPr id="8" name="Tijdelijke aanduiding voor tekst 2"/>
          <p:cNvSpPr>
            <a:spLocks noGrp="1"/>
          </p:cNvSpPr>
          <p:nvPr>
            <p:ph type="body" sz="quarter" idx="13" hasCustomPrompt="1"/>
          </p:nvPr>
        </p:nvSpPr>
        <p:spPr>
          <a:xfrm>
            <a:off x="0" y="0"/>
            <a:ext cx="12192000" cy="6858000"/>
          </a:xfrm>
          <a:prstGeom prst="rect">
            <a:avLst/>
          </a:prstGeom>
          <a:solidFill>
            <a:schemeClr val="accent3">
              <a:alpha val="55000"/>
            </a:schemeClr>
          </a:solidFill>
        </p:spPr>
        <p:txBody>
          <a:bodyPr/>
          <a:lstStyle>
            <a:lvl1pPr marL="0" indent="0">
              <a:buNone/>
              <a:defRPr baseline="0">
                <a:latin typeface="+mj-lt"/>
              </a:defRPr>
            </a:lvl1pPr>
          </a:lstStyle>
          <a:p>
            <a:pPr lvl="0"/>
            <a:r>
              <a:rPr lang="nl-NL"/>
              <a:t> </a:t>
            </a:r>
          </a:p>
        </p:txBody>
      </p:sp>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latin typeface="+mj-lt"/>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4" name="Tijdelijke aanduiding voor afbeelding 6"/>
          <p:cNvSpPr>
            <a:spLocks noGrp="1" noChangeAspect="1"/>
          </p:cNvSpPr>
          <p:nvPr>
            <p:ph type="pic" sz="quarter" idx="12" hasCustomPrompt="1"/>
          </p:nvPr>
        </p:nvSpPr>
        <p:spPr>
          <a:xfrm>
            <a:off x="2783633" y="3068960"/>
            <a:ext cx="6606858" cy="792088"/>
          </a:xfrm>
          <a:prstGeom prst="rect">
            <a:avLst/>
          </a:prstGeom>
          <a:noFill/>
        </p:spPr>
        <p:txBody>
          <a:bodyPr anchor="ctr"/>
          <a:lstStyle>
            <a:lvl1pPr marL="0" indent="0" algn="ctr">
              <a:buNone/>
              <a:defRPr sz="1200" b="1">
                <a:solidFill>
                  <a:schemeClr val="bg1"/>
                </a:solidFill>
              </a:defRPr>
            </a:lvl1pPr>
          </a:lstStyle>
          <a:p>
            <a:r>
              <a:rPr lang="en-US" dirty="0"/>
              <a:t>Logo met </a:t>
            </a:r>
            <a:r>
              <a:rPr lang="en-US" dirty="0" err="1"/>
              <a:t>transparente</a:t>
            </a:r>
            <a:r>
              <a:rPr lang="en-US" dirty="0"/>
              <a:t> </a:t>
            </a:r>
            <a:r>
              <a:rPr lang="en-US" dirty="0" err="1"/>
              <a:t>achtergrond</a:t>
            </a:r>
            <a:r>
              <a:rPr lang="en-US" dirty="0"/>
              <a:t> – PNG </a:t>
            </a:r>
            <a:r>
              <a:rPr lang="en-US" dirty="0" err="1"/>
              <a:t>afbeelding</a:t>
            </a:r>
            <a:endParaRPr lang="nl-NL" dirty="0"/>
          </a:p>
        </p:txBody>
      </p:sp>
      <p:sp>
        <p:nvSpPr>
          <p:cNvPr id="10" name="Text Placeholder 3"/>
          <p:cNvSpPr>
            <a:spLocks noGrp="1"/>
          </p:cNvSpPr>
          <p:nvPr>
            <p:ph type="body" sz="quarter" idx="19" hasCustomPrompt="1"/>
          </p:nvPr>
        </p:nvSpPr>
        <p:spPr>
          <a:xfrm>
            <a:off x="3399355" y="6508730"/>
            <a:ext cx="5393292" cy="336550"/>
          </a:xfrm>
        </p:spPr>
        <p:txBody>
          <a:bodyPr anchor="b">
            <a:noAutofit/>
          </a:bodyPr>
          <a:lstStyle>
            <a:lvl1pPr marL="0" indent="0" algn="ctr">
              <a:buNone/>
              <a:defRPr sz="1200" baseline="0">
                <a:solidFill>
                  <a:schemeClr val="bg1"/>
                </a:solidFill>
                <a:latin typeface="Nexa XBold" panose="02000000000000000000" pitchFamily="50" charset="0"/>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nl-NL"/>
              <a:t>Vul hier de risk aanduiding in (indien van toepassing)</a:t>
            </a:r>
          </a:p>
        </p:txBody>
      </p:sp>
    </p:spTree>
    <p:extLst>
      <p:ext uri="{BB962C8B-B14F-4D97-AF65-F5344CB8AC3E}">
        <p14:creationId xmlns:p14="http://schemas.microsoft.com/office/powerpoint/2010/main" val="1024412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jdlijn met eind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grpSp>
        <p:nvGrpSpPr>
          <p:cNvPr id="24" name="Groep 23"/>
          <p:cNvGrpSpPr/>
          <p:nvPr userDrawn="1"/>
        </p:nvGrpSpPr>
        <p:grpSpPr>
          <a:xfrm>
            <a:off x="660108" y="2094683"/>
            <a:ext cx="11531892" cy="156842"/>
            <a:chOff x="990162" y="4901919"/>
            <a:chExt cx="17297839" cy="235481"/>
          </a:xfrm>
          <a:solidFill>
            <a:schemeClr val="accent3"/>
          </a:solidFill>
        </p:grpSpPr>
        <p:cxnSp>
          <p:nvCxnSpPr>
            <p:cNvPr id="35" name="Rechte verbindingslijn 34"/>
            <p:cNvCxnSpPr/>
            <p:nvPr userDrawn="1"/>
          </p:nvCxnSpPr>
          <p:spPr>
            <a:xfrm flipV="1">
              <a:off x="1134029" y="5019661"/>
              <a:ext cx="17153972" cy="2"/>
            </a:xfrm>
            <a:prstGeom prst="line">
              <a:avLst/>
            </a:prstGeom>
            <a:grpFill/>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36" name="Ovaal 35"/>
            <p:cNvSpPr/>
            <p:nvPr userDrawn="1"/>
          </p:nvSpPr>
          <p:spPr>
            <a:xfrm>
              <a:off x="990162" y="4901919"/>
              <a:ext cx="235481" cy="235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grpSp>
      <p:sp>
        <p:nvSpPr>
          <p:cNvPr id="44" name="Tijdelijke aanduiding voor afbeelding 39"/>
          <p:cNvSpPr>
            <a:spLocks noGrp="1" noChangeAspect="1"/>
          </p:cNvSpPr>
          <p:nvPr>
            <p:ph type="pic" sz="quarter" idx="34" hasCustomPrompt="1"/>
          </p:nvPr>
        </p:nvSpPr>
        <p:spPr>
          <a:xfrm>
            <a:off x="1260355" y="2654132"/>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3" name="Tijdelijke aanduiding voor afbeelding 39"/>
          <p:cNvSpPr>
            <a:spLocks noGrp="1" noChangeAspect="1"/>
          </p:cNvSpPr>
          <p:nvPr>
            <p:ph type="pic" sz="quarter" idx="80" hasCustomPrompt="1"/>
          </p:nvPr>
        </p:nvSpPr>
        <p:spPr>
          <a:xfrm>
            <a:off x="3309887"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4" name="Tijdelijke aanduiding voor afbeelding 39"/>
          <p:cNvSpPr>
            <a:spLocks noGrp="1" noChangeAspect="1"/>
          </p:cNvSpPr>
          <p:nvPr>
            <p:ph type="pic" sz="quarter" idx="81" hasCustomPrompt="1"/>
          </p:nvPr>
        </p:nvSpPr>
        <p:spPr>
          <a:xfrm>
            <a:off x="5381191" y="2657116"/>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5" name="Tijdelijke aanduiding voor afbeelding 39"/>
          <p:cNvSpPr>
            <a:spLocks noGrp="1" noChangeAspect="1"/>
          </p:cNvSpPr>
          <p:nvPr>
            <p:ph type="pic" sz="quarter" idx="82" hasCustomPrompt="1"/>
          </p:nvPr>
        </p:nvSpPr>
        <p:spPr>
          <a:xfrm>
            <a:off x="9443971"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6" name="Tijdelijke aanduiding voor afbeelding 39"/>
          <p:cNvSpPr>
            <a:spLocks noGrp="1" noChangeAspect="1"/>
          </p:cNvSpPr>
          <p:nvPr>
            <p:ph type="pic" sz="quarter" idx="83" hasCustomPrompt="1"/>
          </p:nvPr>
        </p:nvSpPr>
        <p:spPr>
          <a:xfrm>
            <a:off x="7452493" y="2662461"/>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65" name="Tijdelijke aanduiding voor tekst 9"/>
          <p:cNvSpPr>
            <a:spLocks noGrp="1"/>
          </p:cNvSpPr>
          <p:nvPr>
            <p:ph type="body" sz="quarter" idx="13" hasCustomPrompt="1"/>
          </p:nvPr>
        </p:nvSpPr>
        <p:spPr>
          <a:xfrm>
            <a:off x="1040485" y="4904318"/>
            <a:ext cx="1864620" cy="1346164"/>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6" name="Tijdelijke aanduiding voor tekst 9"/>
          <p:cNvSpPr>
            <a:spLocks noGrp="1"/>
          </p:cNvSpPr>
          <p:nvPr>
            <p:ph type="body" sz="quarter" idx="23" hasCustomPrompt="1"/>
          </p:nvPr>
        </p:nvSpPr>
        <p:spPr>
          <a:xfrm>
            <a:off x="1040487" y="4434214"/>
            <a:ext cx="1864621" cy="471243"/>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67" name="Tijdelijke aanduiding voor tekst 9"/>
          <p:cNvSpPr>
            <a:spLocks noGrp="1"/>
          </p:cNvSpPr>
          <p:nvPr>
            <p:ph type="body" sz="quarter" idx="84" hasCustomPrompt="1"/>
          </p:nvPr>
        </p:nvSpPr>
        <p:spPr>
          <a:xfrm>
            <a:off x="3102585" y="4904318"/>
            <a:ext cx="1864620" cy="1340196"/>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8" name="Tijdelijke aanduiding voor tekst 9"/>
          <p:cNvSpPr>
            <a:spLocks noGrp="1"/>
          </p:cNvSpPr>
          <p:nvPr>
            <p:ph type="body" sz="quarter" idx="85" hasCustomPrompt="1"/>
          </p:nvPr>
        </p:nvSpPr>
        <p:spPr>
          <a:xfrm>
            <a:off x="3102583" y="4434213"/>
            <a:ext cx="1864624" cy="470104"/>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69" name="Tijdelijke aanduiding voor tekst 9"/>
          <p:cNvSpPr>
            <a:spLocks noGrp="1"/>
          </p:cNvSpPr>
          <p:nvPr>
            <p:ph type="body" sz="quarter" idx="86" hasCustomPrompt="1"/>
          </p:nvPr>
        </p:nvSpPr>
        <p:spPr>
          <a:xfrm>
            <a:off x="5166378" y="4905458"/>
            <a:ext cx="1864620" cy="135099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0" name="Tijdelijke aanduiding voor tekst 9"/>
          <p:cNvSpPr>
            <a:spLocks noGrp="1"/>
          </p:cNvSpPr>
          <p:nvPr>
            <p:ph type="body" sz="quarter" idx="87" hasCustomPrompt="1"/>
          </p:nvPr>
        </p:nvSpPr>
        <p:spPr>
          <a:xfrm>
            <a:off x="5166376" y="4436534"/>
            <a:ext cx="1864624" cy="468923"/>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73" name="Tijdelijke aanduiding voor tekst 9"/>
          <p:cNvSpPr>
            <a:spLocks noGrp="1"/>
          </p:cNvSpPr>
          <p:nvPr>
            <p:ph type="body" sz="quarter" idx="88" hasCustomPrompt="1"/>
          </p:nvPr>
        </p:nvSpPr>
        <p:spPr>
          <a:xfrm>
            <a:off x="7231774" y="4904319"/>
            <a:ext cx="1864620" cy="1328471"/>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4" name="Tijdelijke aanduiding voor tekst 9"/>
          <p:cNvSpPr>
            <a:spLocks noGrp="1"/>
          </p:cNvSpPr>
          <p:nvPr>
            <p:ph type="body" sz="quarter" idx="89" hasCustomPrompt="1"/>
          </p:nvPr>
        </p:nvSpPr>
        <p:spPr>
          <a:xfrm>
            <a:off x="7231772" y="4434213"/>
            <a:ext cx="1864624" cy="470104"/>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75" name="Tijdelijke aanduiding voor tekst 9"/>
          <p:cNvSpPr>
            <a:spLocks noGrp="1"/>
          </p:cNvSpPr>
          <p:nvPr>
            <p:ph type="body" sz="quarter" idx="90" hasCustomPrompt="1"/>
          </p:nvPr>
        </p:nvSpPr>
        <p:spPr>
          <a:xfrm>
            <a:off x="9252198" y="4904319"/>
            <a:ext cx="1864620" cy="133433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6" name="Tijdelijke aanduiding voor tekst 9"/>
          <p:cNvSpPr>
            <a:spLocks noGrp="1"/>
          </p:cNvSpPr>
          <p:nvPr>
            <p:ph type="body" sz="quarter" idx="91" hasCustomPrompt="1"/>
          </p:nvPr>
        </p:nvSpPr>
        <p:spPr>
          <a:xfrm>
            <a:off x="9252194" y="4436533"/>
            <a:ext cx="1864623" cy="467784"/>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45" name="Tijdelijke aanduiding voor tekst 5"/>
          <p:cNvSpPr>
            <a:spLocks noGrp="1" noChangeAspect="1"/>
          </p:cNvSpPr>
          <p:nvPr>
            <p:ph type="body" idx="92" hasCustomPrompt="1"/>
          </p:nvPr>
        </p:nvSpPr>
        <p:spPr>
          <a:xfrm>
            <a:off x="1668500" y="1873109"/>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1</a:t>
            </a:r>
          </a:p>
        </p:txBody>
      </p:sp>
      <p:sp>
        <p:nvSpPr>
          <p:cNvPr id="46" name="Tijdelijke aanduiding voor tekst 5"/>
          <p:cNvSpPr>
            <a:spLocks noGrp="1" noChangeAspect="1"/>
          </p:cNvSpPr>
          <p:nvPr>
            <p:ph type="body" idx="93" hasCustomPrompt="1"/>
          </p:nvPr>
        </p:nvSpPr>
        <p:spPr>
          <a:xfrm>
            <a:off x="3732251" y="1873109"/>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2</a:t>
            </a:r>
          </a:p>
        </p:txBody>
      </p:sp>
      <p:sp>
        <p:nvSpPr>
          <p:cNvPr id="47" name="Tijdelijke aanduiding voor tekst 5"/>
          <p:cNvSpPr>
            <a:spLocks noGrp="1" noChangeAspect="1"/>
          </p:cNvSpPr>
          <p:nvPr>
            <p:ph type="body" idx="94" hasCustomPrompt="1"/>
          </p:nvPr>
        </p:nvSpPr>
        <p:spPr>
          <a:xfrm>
            <a:off x="5798685" y="1868033"/>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3</a:t>
            </a:r>
          </a:p>
        </p:txBody>
      </p:sp>
      <p:sp>
        <p:nvSpPr>
          <p:cNvPr id="48" name="Tijdelijke aanduiding voor tekst 5"/>
          <p:cNvSpPr>
            <a:spLocks noGrp="1" noChangeAspect="1"/>
          </p:cNvSpPr>
          <p:nvPr>
            <p:ph type="body" idx="95" hasCustomPrompt="1"/>
          </p:nvPr>
        </p:nvSpPr>
        <p:spPr>
          <a:xfrm>
            <a:off x="7864081" y="1868033"/>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4</a:t>
            </a:r>
          </a:p>
        </p:txBody>
      </p:sp>
      <p:sp>
        <p:nvSpPr>
          <p:cNvPr id="57" name="Tijdelijke aanduiding voor tekst 5"/>
          <p:cNvSpPr>
            <a:spLocks noGrp="1" noChangeAspect="1"/>
          </p:cNvSpPr>
          <p:nvPr>
            <p:ph type="body" idx="96" hasCustomPrompt="1"/>
          </p:nvPr>
        </p:nvSpPr>
        <p:spPr>
          <a:xfrm>
            <a:off x="9884504" y="1878456"/>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5</a:t>
            </a:r>
          </a:p>
        </p:txBody>
      </p:sp>
      <p:sp>
        <p:nvSpPr>
          <p:cNvPr id="38" name="Title 1"/>
          <p:cNvSpPr>
            <a:spLocks noGrp="1"/>
          </p:cNvSpPr>
          <p:nvPr>
            <p:ph type="title" hasCustomPrompt="1"/>
          </p:nvPr>
        </p:nvSpPr>
        <p:spPr>
          <a:xfrm>
            <a:off x="431373" y="317984"/>
            <a:ext cx="11329259" cy="836680"/>
          </a:xfrm>
        </p:spPr>
        <p:txBody>
          <a:bodyPr/>
          <a:lstStyle>
            <a:lvl1pPr>
              <a:defRPr/>
            </a:lvl1pPr>
          </a:lstStyle>
          <a:p>
            <a:r>
              <a:rPr lang="nl-NL"/>
              <a:t>Tijdlijn met doorloop deel 1/2</a:t>
            </a:r>
          </a:p>
        </p:txBody>
      </p:sp>
      <p:sp>
        <p:nvSpPr>
          <p:cNvPr id="39" name="Content Placeholder 14"/>
          <p:cNvSpPr>
            <a:spLocks noGrp="1"/>
          </p:cNvSpPr>
          <p:nvPr>
            <p:ph sz="quarter" idx="33"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Tree>
    <p:extLst>
      <p:ext uri="{BB962C8B-B14F-4D97-AF65-F5344CB8AC3E}">
        <p14:creationId xmlns:p14="http://schemas.microsoft.com/office/powerpoint/2010/main" val="182622159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jdlijn met eind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grpSp>
        <p:nvGrpSpPr>
          <p:cNvPr id="24" name="Groep 23"/>
          <p:cNvGrpSpPr/>
          <p:nvPr userDrawn="1"/>
        </p:nvGrpSpPr>
        <p:grpSpPr>
          <a:xfrm>
            <a:off x="1" y="2094681"/>
            <a:ext cx="11448929" cy="156842"/>
            <a:chOff x="1" y="4901918"/>
            <a:chExt cx="17173393" cy="235481"/>
          </a:xfrm>
          <a:solidFill>
            <a:schemeClr val="accent3"/>
          </a:solidFill>
        </p:grpSpPr>
        <p:cxnSp>
          <p:nvCxnSpPr>
            <p:cNvPr id="35" name="Rechte verbindingslijn 34"/>
            <p:cNvCxnSpPr/>
            <p:nvPr userDrawn="1"/>
          </p:nvCxnSpPr>
          <p:spPr>
            <a:xfrm>
              <a:off x="1" y="5019660"/>
              <a:ext cx="17015012" cy="2"/>
            </a:xfrm>
            <a:prstGeom prst="line">
              <a:avLst/>
            </a:prstGeom>
            <a:grpFill/>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37" name="Ovaal 36"/>
            <p:cNvSpPr/>
            <p:nvPr userDrawn="1"/>
          </p:nvSpPr>
          <p:spPr>
            <a:xfrm>
              <a:off x="16937913" y="4901918"/>
              <a:ext cx="235481" cy="235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grpSp>
      <p:sp>
        <p:nvSpPr>
          <p:cNvPr id="44" name="Tijdelijke aanduiding voor afbeelding 39"/>
          <p:cNvSpPr>
            <a:spLocks noGrp="1" noChangeAspect="1"/>
          </p:cNvSpPr>
          <p:nvPr>
            <p:ph type="pic" sz="quarter" idx="34" hasCustomPrompt="1"/>
          </p:nvPr>
        </p:nvSpPr>
        <p:spPr>
          <a:xfrm>
            <a:off x="1260355" y="2654132"/>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3" name="Tijdelijke aanduiding voor afbeelding 39"/>
          <p:cNvSpPr>
            <a:spLocks noGrp="1" noChangeAspect="1"/>
          </p:cNvSpPr>
          <p:nvPr>
            <p:ph type="pic" sz="quarter" idx="80" hasCustomPrompt="1"/>
          </p:nvPr>
        </p:nvSpPr>
        <p:spPr>
          <a:xfrm>
            <a:off x="3309887"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4" name="Tijdelijke aanduiding voor afbeelding 39"/>
          <p:cNvSpPr>
            <a:spLocks noGrp="1" noChangeAspect="1"/>
          </p:cNvSpPr>
          <p:nvPr>
            <p:ph type="pic" sz="quarter" idx="81" hasCustomPrompt="1"/>
          </p:nvPr>
        </p:nvSpPr>
        <p:spPr>
          <a:xfrm>
            <a:off x="5381191" y="2657116"/>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5" name="Tijdelijke aanduiding voor afbeelding 39"/>
          <p:cNvSpPr>
            <a:spLocks noGrp="1" noChangeAspect="1"/>
          </p:cNvSpPr>
          <p:nvPr>
            <p:ph type="pic" sz="quarter" idx="82" hasCustomPrompt="1"/>
          </p:nvPr>
        </p:nvSpPr>
        <p:spPr>
          <a:xfrm>
            <a:off x="9443971"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6" name="Tijdelijke aanduiding voor afbeelding 39"/>
          <p:cNvSpPr>
            <a:spLocks noGrp="1" noChangeAspect="1"/>
          </p:cNvSpPr>
          <p:nvPr>
            <p:ph type="pic" sz="quarter" idx="83" hasCustomPrompt="1"/>
          </p:nvPr>
        </p:nvSpPr>
        <p:spPr>
          <a:xfrm>
            <a:off x="7452493" y="2662461"/>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65" name="Tijdelijke aanduiding voor tekst 9"/>
          <p:cNvSpPr>
            <a:spLocks noGrp="1"/>
          </p:cNvSpPr>
          <p:nvPr>
            <p:ph type="body" sz="quarter" idx="13" hasCustomPrompt="1"/>
          </p:nvPr>
        </p:nvSpPr>
        <p:spPr>
          <a:xfrm>
            <a:off x="1040485" y="4904318"/>
            <a:ext cx="1864620" cy="1346164"/>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6" name="Tijdelijke aanduiding voor tekst 9"/>
          <p:cNvSpPr>
            <a:spLocks noGrp="1"/>
          </p:cNvSpPr>
          <p:nvPr>
            <p:ph type="body" sz="quarter" idx="23" hasCustomPrompt="1"/>
          </p:nvPr>
        </p:nvSpPr>
        <p:spPr>
          <a:xfrm>
            <a:off x="1040487" y="4434214"/>
            <a:ext cx="1864621" cy="471243"/>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67" name="Tijdelijke aanduiding voor tekst 9"/>
          <p:cNvSpPr>
            <a:spLocks noGrp="1"/>
          </p:cNvSpPr>
          <p:nvPr>
            <p:ph type="body" sz="quarter" idx="84" hasCustomPrompt="1"/>
          </p:nvPr>
        </p:nvSpPr>
        <p:spPr>
          <a:xfrm>
            <a:off x="3102585" y="4904318"/>
            <a:ext cx="1864620" cy="1340196"/>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8" name="Tijdelijke aanduiding voor tekst 9"/>
          <p:cNvSpPr>
            <a:spLocks noGrp="1"/>
          </p:cNvSpPr>
          <p:nvPr>
            <p:ph type="body" sz="quarter" idx="85" hasCustomPrompt="1"/>
          </p:nvPr>
        </p:nvSpPr>
        <p:spPr>
          <a:xfrm>
            <a:off x="3102583" y="4434213"/>
            <a:ext cx="1864624" cy="470104"/>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69" name="Tijdelijke aanduiding voor tekst 9"/>
          <p:cNvSpPr>
            <a:spLocks noGrp="1"/>
          </p:cNvSpPr>
          <p:nvPr>
            <p:ph type="body" sz="quarter" idx="86" hasCustomPrompt="1"/>
          </p:nvPr>
        </p:nvSpPr>
        <p:spPr>
          <a:xfrm>
            <a:off x="5166378" y="4905458"/>
            <a:ext cx="1864620" cy="135099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0" name="Tijdelijke aanduiding voor tekst 9"/>
          <p:cNvSpPr>
            <a:spLocks noGrp="1"/>
          </p:cNvSpPr>
          <p:nvPr>
            <p:ph type="body" sz="quarter" idx="87" hasCustomPrompt="1"/>
          </p:nvPr>
        </p:nvSpPr>
        <p:spPr>
          <a:xfrm>
            <a:off x="5166376" y="4436534"/>
            <a:ext cx="1864624" cy="468923"/>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73" name="Tijdelijke aanduiding voor tekst 9"/>
          <p:cNvSpPr>
            <a:spLocks noGrp="1"/>
          </p:cNvSpPr>
          <p:nvPr>
            <p:ph type="body" sz="quarter" idx="88" hasCustomPrompt="1"/>
          </p:nvPr>
        </p:nvSpPr>
        <p:spPr>
          <a:xfrm>
            <a:off x="7231774" y="4904319"/>
            <a:ext cx="1864620" cy="1328471"/>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4" name="Tijdelijke aanduiding voor tekst 9"/>
          <p:cNvSpPr>
            <a:spLocks noGrp="1"/>
          </p:cNvSpPr>
          <p:nvPr>
            <p:ph type="body" sz="quarter" idx="89" hasCustomPrompt="1"/>
          </p:nvPr>
        </p:nvSpPr>
        <p:spPr>
          <a:xfrm>
            <a:off x="7231772" y="4434213"/>
            <a:ext cx="1864624" cy="470104"/>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75" name="Tijdelijke aanduiding voor tekst 9"/>
          <p:cNvSpPr>
            <a:spLocks noGrp="1"/>
          </p:cNvSpPr>
          <p:nvPr>
            <p:ph type="body" sz="quarter" idx="90" hasCustomPrompt="1"/>
          </p:nvPr>
        </p:nvSpPr>
        <p:spPr>
          <a:xfrm>
            <a:off x="9252198" y="4904319"/>
            <a:ext cx="1864620" cy="133433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6" name="Tijdelijke aanduiding voor tekst 9"/>
          <p:cNvSpPr>
            <a:spLocks noGrp="1"/>
          </p:cNvSpPr>
          <p:nvPr>
            <p:ph type="body" sz="quarter" idx="91" hasCustomPrompt="1"/>
          </p:nvPr>
        </p:nvSpPr>
        <p:spPr>
          <a:xfrm>
            <a:off x="9252194" y="4436533"/>
            <a:ext cx="1864623" cy="467784"/>
          </a:xfrm>
        </p:spPr>
        <p:txBody>
          <a:bodyPr>
            <a:noAutofit/>
          </a:bodyPr>
          <a:lstStyle>
            <a:lvl1pPr marL="0" indent="0" algn="ctr">
              <a:lnSpc>
                <a:spcPct val="90000"/>
              </a:lnSpc>
              <a:buNone/>
              <a:defRPr sz="1400" b="1">
                <a:solidFill>
                  <a:schemeClr val="accent3"/>
                </a:solidFill>
              </a:defRPr>
            </a:lvl1pPr>
          </a:lstStyle>
          <a:p>
            <a:pPr lvl="0"/>
            <a:r>
              <a:rPr lang="nl-NL"/>
              <a:t>Plaats hier een titel</a:t>
            </a:r>
          </a:p>
        </p:txBody>
      </p:sp>
      <p:sp>
        <p:nvSpPr>
          <p:cNvPr id="45" name="Tijdelijke aanduiding voor tekst 5"/>
          <p:cNvSpPr>
            <a:spLocks noGrp="1" noChangeAspect="1"/>
          </p:cNvSpPr>
          <p:nvPr>
            <p:ph type="body" idx="92" hasCustomPrompt="1"/>
          </p:nvPr>
        </p:nvSpPr>
        <p:spPr>
          <a:xfrm>
            <a:off x="1668500" y="1873109"/>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6</a:t>
            </a:r>
          </a:p>
        </p:txBody>
      </p:sp>
      <p:sp>
        <p:nvSpPr>
          <p:cNvPr id="46" name="Tijdelijke aanduiding voor tekst 5"/>
          <p:cNvSpPr>
            <a:spLocks noGrp="1" noChangeAspect="1"/>
          </p:cNvSpPr>
          <p:nvPr>
            <p:ph type="body" idx="93" hasCustomPrompt="1"/>
          </p:nvPr>
        </p:nvSpPr>
        <p:spPr>
          <a:xfrm>
            <a:off x="3732251" y="1873109"/>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7</a:t>
            </a:r>
          </a:p>
        </p:txBody>
      </p:sp>
      <p:sp>
        <p:nvSpPr>
          <p:cNvPr id="47" name="Tijdelijke aanduiding voor tekst 5"/>
          <p:cNvSpPr>
            <a:spLocks noGrp="1" noChangeAspect="1"/>
          </p:cNvSpPr>
          <p:nvPr>
            <p:ph type="body" idx="94" hasCustomPrompt="1"/>
          </p:nvPr>
        </p:nvSpPr>
        <p:spPr>
          <a:xfrm>
            <a:off x="5798685" y="1868033"/>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8</a:t>
            </a:r>
          </a:p>
        </p:txBody>
      </p:sp>
      <p:sp>
        <p:nvSpPr>
          <p:cNvPr id="48" name="Tijdelijke aanduiding voor tekst 5"/>
          <p:cNvSpPr>
            <a:spLocks noGrp="1" noChangeAspect="1"/>
          </p:cNvSpPr>
          <p:nvPr>
            <p:ph type="body" idx="95" hasCustomPrompt="1"/>
          </p:nvPr>
        </p:nvSpPr>
        <p:spPr>
          <a:xfrm>
            <a:off x="7864081" y="1868033"/>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9</a:t>
            </a:r>
          </a:p>
        </p:txBody>
      </p:sp>
      <p:sp>
        <p:nvSpPr>
          <p:cNvPr id="57" name="Tijdelijke aanduiding voor tekst 5"/>
          <p:cNvSpPr>
            <a:spLocks noGrp="1" noChangeAspect="1"/>
          </p:cNvSpPr>
          <p:nvPr>
            <p:ph type="body" idx="96" hasCustomPrompt="1"/>
          </p:nvPr>
        </p:nvSpPr>
        <p:spPr>
          <a:xfrm>
            <a:off x="9884504" y="1878456"/>
            <a:ext cx="600000" cy="600000"/>
          </a:xfrm>
          <a:prstGeom prst="ellipse">
            <a:avLst/>
          </a:prstGeom>
          <a:solidFill>
            <a:schemeClr val="accent3"/>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10</a:t>
            </a:r>
          </a:p>
        </p:txBody>
      </p:sp>
      <p:sp>
        <p:nvSpPr>
          <p:cNvPr id="38" name="Title 1"/>
          <p:cNvSpPr>
            <a:spLocks noGrp="1"/>
          </p:cNvSpPr>
          <p:nvPr>
            <p:ph type="title" hasCustomPrompt="1"/>
          </p:nvPr>
        </p:nvSpPr>
        <p:spPr>
          <a:xfrm>
            <a:off x="431373" y="317984"/>
            <a:ext cx="11329259" cy="836680"/>
          </a:xfrm>
        </p:spPr>
        <p:txBody>
          <a:bodyPr/>
          <a:lstStyle>
            <a:lvl1pPr>
              <a:defRPr/>
            </a:lvl1pPr>
          </a:lstStyle>
          <a:p>
            <a:r>
              <a:rPr lang="nl-NL"/>
              <a:t>Tijdlijn met doorloop deel 2/2</a:t>
            </a:r>
          </a:p>
        </p:txBody>
      </p:sp>
      <p:sp>
        <p:nvSpPr>
          <p:cNvPr id="39" name="Content Placeholder 14"/>
          <p:cNvSpPr>
            <a:spLocks noGrp="1"/>
          </p:cNvSpPr>
          <p:nvPr>
            <p:ph sz="quarter" idx="33"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Tree>
    <p:extLst>
      <p:ext uri="{BB962C8B-B14F-4D97-AF65-F5344CB8AC3E}">
        <p14:creationId xmlns:p14="http://schemas.microsoft.com/office/powerpoint/2010/main" val="420212647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jdlijn groot">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grpSp>
        <p:nvGrpSpPr>
          <p:cNvPr id="24" name="Groep 23"/>
          <p:cNvGrpSpPr/>
          <p:nvPr userDrawn="1"/>
        </p:nvGrpSpPr>
        <p:grpSpPr>
          <a:xfrm>
            <a:off x="639546" y="2838776"/>
            <a:ext cx="10866891" cy="156843"/>
            <a:chOff x="873062" y="4901918"/>
            <a:chExt cx="16300334" cy="235482"/>
          </a:xfrm>
          <a:solidFill>
            <a:schemeClr val="tx1">
              <a:lumMod val="60000"/>
              <a:lumOff val="40000"/>
            </a:schemeClr>
          </a:solidFill>
        </p:grpSpPr>
        <p:cxnSp>
          <p:nvCxnSpPr>
            <p:cNvPr id="35" name="Rechte verbindingslijn 34"/>
            <p:cNvCxnSpPr/>
            <p:nvPr userDrawn="1"/>
          </p:nvCxnSpPr>
          <p:spPr>
            <a:xfrm>
              <a:off x="1033460" y="5019659"/>
              <a:ext cx="15981552" cy="0"/>
            </a:xfrm>
            <a:prstGeom prst="line">
              <a:avLst/>
            </a:prstGeom>
            <a:grpFill/>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36" name="Ovaal 35"/>
            <p:cNvSpPr/>
            <p:nvPr userDrawn="1"/>
          </p:nvSpPr>
          <p:spPr>
            <a:xfrm>
              <a:off x="873062" y="4901918"/>
              <a:ext cx="235482" cy="2354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899"/>
            </a:p>
          </p:txBody>
        </p:sp>
        <p:sp>
          <p:nvSpPr>
            <p:cNvPr id="37" name="Ovaal 36"/>
            <p:cNvSpPr/>
            <p:nvPr userDrawn="1"/>
          </p:nvSpPr>
          <p:spPr>
            <a:xfrm>
              <a:off x="16937914" y="4901918"/>
              <a:ext cx="235482" cy="2354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899"/>
            </a:p>
          </p:txBody>
        </p:sp>
      </p:grpSp>
      <p:sp>
        <p:nvSpPr>
          <p:cNvPr id="45" name="Tijdelijke aanduiding voor tekst 5"/>
          <p:cNvSpPr>
            <a:spLocks noGrp="1" noChangeAspect="1"/>
          </p:cNvSpPr>
          <p:nvPr>
            <p:ph type="body" idx="92" hasCustomPrompt="1"/>
          </p:nvPr>
        </p:nvSpPr>
        <p:spPr>
          <a:xfrm>
            <a:off x="893601" y="2765533"/>
            <a:ext cx="278145" cy="278145"/>
          </a:xfrm>
          <a:prstGeom prst="ellipse">
            <a:avLst/>
          </a:prstGeom>
          <a:solidFill>
            <a:schemeClr val="accent3"/>
          </a:solidFill>
        </p:spPr>
        <p:txBody>
          <a:bodyPr vert="horz" wrap="square" lIns="0" tIns="180000" rIns="0" bIns="324000" anchor="ctr" anchorCtr="1">
            <a:noAutofit/>
          </a:bodyPr>
          <a:lstStyle>
            <a:lvl1pPr marL="0" indent="0" algn="ctr">
              <a:buNone/>
              <a:defRPr sz="1200" b="1">
                <a:solidFill>
                  <a:schemeClr val="bg1"/>
                </a:solidFill>
              </a:defRPr>
            </a:lvl1pPr>
          </a:lstStyle>
          <a:p>
            <a:pPr lvl="0"/>
            <a:r>
              <a:rPr lang="nl-NL"/>
              <a:t>1</a:t>
            </a:r>
          </a:p>
        </p:txBody>
      </p:sp>
      <p:sp>
        <p:nvSpPr>
          <p:cNvPr id="46" name="Tijdelijke aanduiding voor tekst 5"/>
          <p:cNvSpPr>
            <a:spLocks noGrp="1" noChangeAspect="1"/>
          </p:cNvSpPr>
          <p:nvPr>
            <p:ph type="body" idx="93" hasCustomPrompt="1"/>
          </p:nvPr>
        </p:nvSpPr>
        <p:spPr>
          <a:xfrm>
            <a:off x="2008485" y="2766691"/>
            <a:ext cx="278145" cy="278145"/>
          </a:xfrm>
          <a:prstGeom prst="ellipse">
            <a:avLst/>
          </a:prstGeom>
          <a:solidFill>
            <a:schemeClr val="accent3"/>
          </a:solidFill>
        </p:spPr>
        <p:txBody>
          <a:bodyPr vert="horz" wrap="square" lIns="0" tIns="180000" rIns="0" bIns="324000" anchor="ctr" anchorCtr="1">
            <a:noAutofit/>
          </a:bodyPr>
          <a:lstStyle>
            <a:lvl1pPr marL="0" indent="0" algn="ctr">
              <a:buNone/>
              <a:defRPr sz="1200" b="1">
                <a:solidFill>
                  <a:schemeClr val="bg1"/>
                </a:solidFill>
              </a:defRPr>
            </a:lvl1pPr>
          </a:lstStyle>
          <a:p>
            <a:pPr lvl="0"/>
            <a:r>
              <a:rPr lang="nl-NL"/>
              <a:t>2</a:t>
            </a:r>
          </a:p>
        </p:txBody>
      </p:sp>
      <p:sp>
        <p:nvSpPr>
          <p:cNvPr id="47" name="Tijdelijke aanduiding voor tekst 5"/>
          <p:cNvSpPr>
            <a:spLocks noGrp="1" noChangeAspect="1"/>
          </p:cNvSpPr>
          <p:nvPr>
            <p:ph type="body" idx="94" hasCustomPrompt="1"/>
          </p:nvPr>
        </p:nvSpPr>
        <p:spPr>
          <a:xfrm>
            <a:off x="3123368" y="2762057"/>
            <a:ext cx="278145" cy="278145"/>
          </a:xfrm>
          <a:prstGeom prst="ellipse">
            <a:avLst/>
          </a:prstGeom>
          <a:solidFill>
            <a:schemeClr val="accent3"/>
          </a:solidFill>
        </p:spPr>
        <p:txBody>
          <a:bodyPr vert="horz" wrap="square" lIns="0" tIns="180000" rIns="0" bIns="360000" anchor="ctr" anchorCtr="1">
            <a:noAutofit/>
          </a:bodyPr>
          <a:lstStyle>
            <a:lvl1pPr marL="0" indent="0" algn="ctr">
              <a:buNone/>
              <a:defRPr sz="1200" b="1">
                <a:solidFill>
                  <a:schemeClr val="bg1"/>
                </a:solidFill>
              </a:defRPr>
            </a:lvl1pPr>
          </a:lstStyle>
          <a:p>
            <a:pPr lvl="0"/>
            <a:r>
              <a:rPr lang="nl-NL"/>
              <a:t>3</a:t>
            </a:r>
          </a:p>
        </p:txBody>
      </p:sp>
      <p:sp>
        <p:nvSpPr>
          <p:cNvPr id="48" name="Tijdelijke aanduiding voor tekst 5"/>
          <p:cNvSpPr>
            <a:spLocks noGrp="1" noChangeAspect="1"/>
          </p:cNvSpPr>
          <p:nvPr>
            <p:ph type="body" idx="95" hasCustomPrompt="1"/>
          </p:nvPr>
        </p:nvSpPr>
        <p:spPr>
          <a:xfrm>
            <a:off x="4238252" y="2763215"/>
            <a:ext cx="278145" cy="278145"/>
          </a:xfrm>
          <a:prstGeom prst="ellipse">
            <a:avLst/>
          </a:prstGeom>
          <a:solidFill>
            <a:schemeClr val="accent3"/>
          </a:solidFill>
        </p:spPr>
        <p:txBody>
          <a:bodyPr vert="horz" wrap="square" lIns="0" tIns="180000" rIns="0" bIns="324000" anchor="ctr" anchorCtr="1">
            <a:noAutofit/>
          </a:bodyPr>
          <a:lstStyle>
            <a:lvl1pPr marL="0" indent="0" algn="ctr">
              <a:buNone/>
              <a:defRPr sz="1200" b="1">
                <a:solidFill>
                  <a:schemeClr val="bg1"/>
                </a:solidFill>
              </a:defRPr>
            </a:lvl1pPr>
          </a:lstStyle>
          <a:p>
            <a:pPr lvl="0"/>
            <a:r>
              <a:rPr lang="nl-NL"/>
              <a:t>4 </a:t>
            </a:r>
          </a:p>
        </p:txBody>
      </p:sp>
      <p:sp>
        <p:nvSpPr>
          <p:cNvPr id="57" name="Tijdelijke aanduiding voor tekst 5"/>
          <p:cNvSpPr>
            <a:spLocks noGrp="1" noChangeAspect="1"/>
          </p:cNvSpPr>
          <p:nvPr>
            <p:ph type="body" idx="96" hasCustomPrompt="1"/>
          </p:nvPr>
        </p:nvSpPr>
        <p:spPr>
          <a:xfrm>
            <a:off x="5353136" y="2772479"/>
            <a:ext cx="278145" cy="278145"/>
          </a:xfrm>
          <a:prstGeom prst="ellipse">
            <a:avLst/>
          </a:prstGeom>
          <a:solidFill>
            <a:schemeClr val="accent3"/>
          </a:solidFill>
        </p:spPr>
        <p:txBody>
          <a:bodyPr vert="horz" wrap="square" lIns="0" tIns="180000" rIns="0" bIns="360000" anchor="ctr" anchorCtr="1">
            <a:noAutofit/>
          </a:bodyPr>
          <a:lstStyle>
            <a:lvl1pPr marL="0" indent="0" algn="ctr">
              <a:buNone/>
              <a:defRPr sz="1200" b="1">
                <a:solidFill>
                  <a:schemeClr val="bg1"/>
                </a:solidFill>
              </a:defRPr>
            </a:lvl1pPr>
          </a:lstStyle>
          <a:p>
            <a:pPr lvl="0"/>
            <a:r>
              <a:rPr lang="nl-NL"/>
              <a:t>5 </a:t>
            </a:r>
          </a:p>
        </p:txBody>
      </p:sp>
      <p:sp>
        <p:nvSpPr>
          <p:cNvPr id="39" name="Tijdelijke aanduiding voor tekst 5"/>
          <p:cNvSpPr>
            <a:spLocks noGrp="1" noChangeAspect="1"/>
          </p:cNvSpPr>
          <p:nvPr>
            <p:ph type="body" idx="98" hasCustomPrompt="1"/>
          </p:nvPr>
        </p:nvSpPr>
        <p:spPr>
          <a:xfrm>
            <a:off x="6468021" y="2767850"/>
            <a:ext cx="278145" cy="278145"/>
          </a:xfrm>
          <a:prstGeom prst="ellipse">
            <a:avLst/>
          </a:prstGeom>
          <a:solidFill>
            <a:schemeClr val="accent3"/>
          </a:solidFill>
        </p:spPr>
        <p:txBody>
          <a:bodyPr vert="horz" wrap="square" lIns="0" tIns="180000" rIns="0" bIns="288000" anchor="ctr" anchorCtr="1">
            <a:noAutofit/>
          </a:bodyPr>
          <a:lstStyle>
            <a:lvl1pPr marL="0" indent="0" algn="ctr">
              <a:buNone/>
              <a:defRPr sz="1200" b="1">
                <a:solidFill>
                  <a:schemeClr val="bg1"/>
                </a:solidFill>
              </a:defRPr>
            </a:lvl1pPr>
          </a:lstStyle>
          <a:p>
            <a:pPr lvl="0"/>
            <a:r>
              <a:rPr lang="nl-NL"/>
              <a:t>6</a:t>
            </a:r>
          </a:p>
        </p:txBody>
      </p:sp>
      <p:sp>
        <p:nvSpPr>
          <p:cNvPr id="40" name="Tijdelijke aanduiding voor tekst 5"/>
          <p:cNvSpPr>
            <a:spLocks noGrp="1" noChangeAspect="1"/>
          </p:cNvSpPr>
          <p:nvPr>
            <p:ph type="body" idx="99" hasCustomPrompt="1"/>
          </p:nvPr>
        </p:nvSpPr>
        <p:spPr>
          <a:xfrm>
            <a:off x="7582905" y="2769009"/>
            <a:ext cx="278145" cy="278145"/>
          </a:xfrm>
          <a:prstGeom prst="ellipse">
            <a:avLst/>
          </a:prstGeom>
          <a:solidFill>
            <a:schemeClr val="accent3"/>
          </a:solidFill>
        </p:spPr>
        <p:txBody>
          <a:bodyPr vert="horz" wrap="square" lIns="0" tIns="180000" rIns="0" bIns="360000" anchor="ctr" anchorCtr="1">
            <a:noAutofit/>
          </a:bodyPr>
          <a:lstStyle>
            <a:lvl1pPr marL="0" indent="0" algn="ctr">
              <a:buNone/>
              <a:defRPr sz="1200" b="1">
                <a:solidFill>
                  <a:schemeClr val="bg1"/>
                </a:solidFill>
              </a:defRPr>
            </a:lvl1pPr>
          </a:lstStyle>
          <a:p>
            <a:pPr lvl="0"/>
            <a:r>
              <a:rPr lang="nl-NL"/>
              <a:t>7</a:t>
            </a:r>
          </a:p>
        </p:txBody>
      </p:sp>
      <p:sp>
        <p:nvSpPr>
          <p:cNvPr id="41" name="Tijdelijke aanduiding voor tekst 5"/>
          <p:cNvSpPr>
            <a:spLocks noGrp="1" noChangeAspect="1"/>
          </p:cNvSpPr>
          <p:nvPr>
            <p:ph type="body" idx="100" hasCustomPrompt="1"/>
          </p:nvPr>
        </p:nvSpPr>
        <p:spPr>
          <a:xfrm>
            <a:off x="8697788" y="2770167"/>
            <a:ext cx="278145" cy="278145"/>
          </a:xfrm>
          <a:prstGeom prst="ellipse">
            <a:avLst/>
          </a:prstGeom>
          <a:solidFill>
            <a:schemeClr val="accent3"/>
          </a:solidFill>
        </p:spPr>
        <p:txBody>
          <a:bodyPr vert="horz" wrap="square" lIns="0" tIns="180000" rIns="0" bIns="251999" anchor="ctr" anchorCtr="1">
            <a:noAutofit/>
          </a:bodyPr>
          <a:lstStyle>
            <a:lvl1pPr marL="0" indent="0" algn="ctr">
              <a:buNone/>
              <a:defRPr sz="1200" b="1">
                <a:solidFill>
                  <a:schemeClr val="bg1"/>
                </a:solidFill>
              </a:defRPr>
            </a:lvl1pPr>
          </a:lstStyle>
          <a:p>
            <a:pPr lvl="0"/>
            <a:r>
              <a:rPr lang="nl-NL"/>
              <a:t>8</a:t>
            </a:r>
          </a:p>
        </p:txBody>
      </p:sp>
      <p:sp>
        <p:nvSpPr>
          <p:cNvPr id="42" name="Tijdelijke aanduiding voor tekst 5"/>
          <p:cNvSpPr>
            <a:spLocks noGrp="1" noChangeAspect="1"/>
          </p:cNvSpPr>
          <p:nvPr>
            <p:ph type="body" idx="101" hasCustomPrompt="1"/>
          </p:nvPr>
        </p:nvSpPr>
        <p:spPr>
          <a:xfrm>
            <a:off x="9812672" y="2771326"/>
            <a:ext cx="278145" cy="278145"/>
          </a:xfrm>
          <a:prstGeom prst="ellipse">
            <a:avLst/>
          </a:prstGeom>
          <a:solidFill>
            <a:schemeClr val="accent3"/>
          </a:solidFill>
        </p:spPr>
        <p:txBody>
          <a:bodyPr vert="horz" wrap="square" lIns="0" tIns="180000" rIns="0" bIns="360000" anchor="ctr" anchorCtr="1">
            <a:noAutofit/>
          </a:bodyPr>
          <a:lstStyle>
            <a:lvl1pPr marL="0" indent="0" algn="ctr">
              <a:buNone/>
              <a:defRPr sz="1200" b="1">
                <a:solidFill>
                  <a:schemeClr val="bg1"/>
                </a:solidFill>
              </a:defRPr>
            </a:lvl1pPr>
          </a:lstStyle>
          <a:p>
            <a:pPr lvl="0"/>
            <a:r>
              <a:rPr lang="nl-NL"/>
              <a:t>9</a:t>
            </a:r>
          </a:p>
        </p:txBody>
      </p:sp>
      <p:sp>
        <p:nvSpPr>
          <p:cNvPr id="43" name="Tijdelijke aanduiding voor tekst 5"/>
          <p:cNvSpPr>
            <a:spLocks noGrp="1" noChangeAspect="1"/>
          </p:cNvSpPr>
          <p:nvPr>
            <p:ph type="body" idx="102" hasCustomPrompt="1"/>
          </p:nvPr>
        </p:nvSpPr>
        <p:spPr>
          <a:xfrm>
            <a:off x="10927561" y="2764374"/>
            <a:ext cx="278145" cy="278145"/>
          </a:xfrm>
          <a:prstGeom prst="ellipse">
            <a:avLst/>
          </a:prstGeom>
          <a:solidFill>
            <a:schemeClr val="accent3"/>
          </a:solidFill>
        </p:spPr>
        <p:txBody>
          <a:bodyPr vert="horz" wrap="square" lIns="0" tIns="180000" rIns="0" bIns="288000" anchor="ctr" anchorCtr="1">
            <a:noAutofit/>
          </a:bodyPr>
          <a:lstStyle>
            <a:lvl1pPr marL="0" indent="0" algn="ctr">
              <a:buNone/>
              <a:defRPr sz="1200" b="1">
                <a:solidFill>
                  <a:schemeClr val="bg1"/>
                </a:solidFill>
              </a:defRPr>
            </a:lvl1pPr>
          </a:lstStyle>
          <a:p>
            <a:pPr lvl="0"/>
            <a:r>
              <a:rPr lang="nl-NL"/>
              <a:t>10</a:t>
            </a:r>
          </a:p>
        </p:txBody>
      </p:sp>
      <p:sp>
        <p:nvSpPr>
          <p:cNvPr id="50" name="Tijdelijke aanduiding voor tekst 9"/>
          <p:cNvSpPr>
            <a:spLocks noGrp="1"/>
          </p:cNvSpPr>
          <p:nvPr>
            <p:ph type="body" sz="quarter" idx="23" hasCustomPrompt="1"/>
          </p:nvPr>
        </p:nvSpPr>
        <p:spPr>
          <a:xfrm>
            <a:off x="586423" y="3133624"/>
            <a:ext cx="883844" cy="471243"/>
          </a:xfrm>
        </p:spPr>
        <p:txBody>
          <a:bodyPr>
            <a:noAutofit/>
          </a:bodyPr>
          <a:lstStyle>
            <a:lvl1pPr marL="0" indent="0" algn="ctr">
              <a:lnSpc>
                <a:spcPct val="90000"/>
              </a:lnSpc>
              <a:buNone/>
              <a:defRPr sz="1200" b="1">
                <a:solidFill>
                  <a:schemeClr val="accent3"/>
                </a:solidFill>
              </a:defRPr>
            </a:lvl1pPr>
          </a:lstStyle>
          <a:p>
            <a:pPr lvl="0"/>
            <a:r>
              <a:rPr lang="nl-NL"/>
              <a:t>Plaats hier een titel</a:t>
            </a:r>
          </a:p>
        </p:txBody>
      </p:sp>
      <p:sp>
        <p:nvSpPr>
          <p:cNvPr id="52" name="Tijdelijke aanduiding voor tekst 9"/>
          <p:cNvSpPr>
            <a:spLocks noGrp="1"/>
          </p:cNvSpPr>
          <p:nvPr>
            <p:ph type="body" sz="quarter" idx="85" hasCustomPrompt="1"/>
          </p:nvPr>
        </p:nvSpPr>
        <p:spPr>
          <a:xfrm>
            <a:off x="1727576" y="3127113"/>
            <a:ext cx="883845" cy="470104"/>
          </a:xfrm>
        </p:spPr>
        <p:txBody>
          <a:bodyPr>
            <a:noAutofit/>
          </a:bodyPr>
          <a:lstStyle>
            <a:lvl1pPr marL="0" indent="0" algn="ctr">
              <a:lnSpc>
                <a:spcPct val="90000"/>
              </a:lnSpc>
              <a:buNone/>
              <a:defRPr sz="1200" b="1">
                <a:solidFill>
                  <a:schemeClr val="accent3"/>
                </a:solidFill>
              </a:defRPr>
            </a:lvl1pPr>
          </a:lstStyle>
          <a:p>
            <a:pPr lvl="0"/>
            <a:r>
              <a:rPr lang="nl-NL"/>
              <a:t>Plaats hier een titel</a:t>
            </a:r>
          </a:p>
        </p:txBody>
      </p:sp>
      <p:sp>
        <p:nvSpPr>
          <p:cNvPr id="59" name="Tijdelijke aanduiding voor tekst 9"/>
          <p:cNvSpPr>
            <a:spLocks noGrp="1"/>
          </p:cNvSpPr>
          <p:nvPr>
            <p:ph type="body" sz="quarter" idx="87" hasCustomPrompt="1"/>
          </p:nvPr>
        </p:nvSpPr>
        <p:spPr>
          <a:xfrm>
            <a:off x="2844345" y="3138956"/>
            <a:ext cx="883845" cy="468923"/>
          </a:xfrm>
        </p:spPr>
        <p:txBody>
          <a:bodyPr>
            <a:noAutofit/>
          </a:bodyPr>
          <a:lstStyle>
            <a:lvl1pPr marL="0" indent="0" algn="ctr">
              <a:lnSpc>
                <a:spcPct val="90000"/>
              </a:lnSpc>
              <a:buNone/>
              <a:defRPr sz="1200" b="1">
                <a:solidFill>
                  <a:schemeClr val="accent3"/>
                </a:solidFill>
              </a:defRPr>
            </a:lvl1pPr>
          </a:lstStyle>
          <a:p>
            <a:pPr lvl="0"/>
            <a:r>
              <a:rPr lang="nl-NL"/>
              <a:t>Plaats hier een titel</a:t>
            </a:r>
          </a:p>
        </p:txBody>
      </p:sp>
      <p:sp>
        <p:nvSpPr>
          <p:cNvPr id="61" name="Tijdelijke aanduiding voor tekst 9"/>
          <p:cNvSpPr>
            <a:spLocks noGrp="1"/>
          </p:cNvSpPr>
          <p:nvPr>
            <p:ph type="body" sz="quarter" idx="89" hasCustomPrompt="1"/>
          </p:nvPr>
        </p:nvSpPr>
        <p:spPr>
          <a:xfrm>
            <a:off x="3936731" y="3130368"/>
            <a:ext cx="883845" cy="470104"/>
          </a:xfrm>
        </p:spPr>
        <p:txBody>
          <a:bodyPr>
            <a:noAutofit/>
          </a:bodyPr>
          <a:lstStyle>
            <a:lvl1pPr marL="0" indent="0" algn="ctr">
              <a:lnSpc>
                <a:spcPct val="90000"/>
              </a:lnSpc>
              <a:buNone/>
              <a:defRPr sz="1200" b="1">
                <a:solidFill>
                  <a:schemeClr val="accent3"/>
                </a:solidFill>
              </a:defRPr>
            </a:lvl1pPr>
          </a:lstStyle>
          <a:p>
            <a:pPr lvl="0"/>
            <a:r>
              <a:rPr lang="nl-NL"/>
              <a:t>Plaats hier een titel</a:t>
            </a:r>
          </a:p>
        </p:txBody>
      </p:sp>
      <p:sp>
        <p:nvSpPr>
          <p:cNvPr id="63" name="Tijdelijke aanduiding voor tekst 9"/>
          <p:cNvSpPr>
            <a:spLocks noGrp="1"/>
          </p:cNvSpPr>
          <p:nvPr>
            <p:ph type="body" sz="quarter" idx="91" hasCustomPrompt="1"/>
          </p:nvPr>
        </p:nvSpPr>
        <p:spPr>
          <a:xfrm>
            <a:off x="5053499" y="3138016"/>
            <a:ext cx="883844" cy="467784"/>
          </a:xfrm>
        </p:spPr>
        <p:txBody>
          <a:bodyPr>
            <a:noAutofit/>
          </a:bodyPr>
          <a:lstStyle>
            <a:lvl1pPr marL="0" indent="0" algn="ctr">
              <a:lnSpc>
                <a:spcPct val="90000"/>
              </a:lnSpc>
              <a:buNone/>
              <a:defRPr sz="1200" b="1">
                <a:solidFill>
                  <a:schemeClr val="accent3"/>
                </a:solidFill>
              </a:defRPr>
            </a:lvl1pPr>
          </a:lstStyle>
          <a:p>
            <a:pPr lvl="0"/>
            <a:r>
              <a:rPr lang="nl-NL"/>
              <a:t>Plaats hier een titel</a:t>
            </a:r>
          </a:p>
        </p:txBody>
      </p:sp>
      <p:sp>
        <p:nvSpPr>
          <p:cNvPr id="64" name="Tijdelijke aanduiding voor tekst 9"/>
          <p:cNvSpPr>
            <a:spLocks noGrp="1"/>
          </p:cNvSpPr>
          <p:nvPr>
            <p:ph type="body" sz="quarter" idx="103" hasCustomPrompt="1"/>
          </p:nvPr>
        </p:nvSpPr>
        <p:spPr>
          <a:xfrm>
            <a:off x="6194651" y="3126179"/>
            <a:ext cx="883844" cy="467784"/>
          </a:xfrm>
        </p:spPr>
        <p:txBody>
          <a:bodyPr>
            <a:noAutofit/>
          </a:bodyPr>
          <a:lstStyle>
            <a:lvl1pPr marL="0" indent="0" algn="ctr">
              <a:lnSpc>
                <a:spcPct val="90000"/>
              </a:lnSpc>
              <a:buNone/>
              <a:defRPr sz="1200" b="1">
                <a:solidFill>
                  <a:schemeClr val="accent3"/>
                </a:solidFill>
              </a:defRPr>
            </a:lvl1pPr>
          </a:lstStyle>
          <a:p>
            <a:pPr lvl="0"/>
            <a:r>
              <a:rPr lang="nl-NL"/>
              <a:t>Plaats hier een titel</a:t>
            </a:r>
          </a:p>
        </p:txBody>
      </p:sp>
      <p:sp>
        <p:nvSpPr>
          <p:cNvPr id="71" name="Tijdelijke aanduiding voor tekst 9"/>
          <p:cNvSpPr>
            <a:spLocks noGrp="1"/>
          </p:cNvSpPr>
          <p:nvPr>
            <p:ph type="body" sz="quarter" idx="104" hasCustomPrompt="1"/>
          </p:nvPr>
        </p:nvSpPr>
        <p:spPr>
          <a:xfrm>
            <a:off x="7311419" y="3123375"/>
            <a:ext cx="883844" cy="467784"/>
          </a:xfrm>
        </p:spPr>
        <p:txBody>
          <a:bodyPr>
            <a:noAutofit/>
          </a:bodyPr>
          <a:lstStyle>
            <a:lvl1pPr marL="0" indent="0" algn="ctr">
              <a:lnSpc>
                <a:spcPct val="90000"/>
              </a:lnSpc>
              <a:buNone/>
              <a:defRPr sz="1200" b="1">
                <a:solidFill>
                  <a:schemeClr val="accent3"/>
                </a:solidFill>
              </a:defRPr>
            </a:lvl1pPr>
          </a:lstStyle>
          <a:p>
            <a:pPr lvl="0"/>
            <a:r>
              <a:rPr lang="nl-NL"/>
              <a:t>Plaats hier een titel</a:t>
            </a:r>
          </a:p>
        </p:txBody>
      </p:sp>
      <p:sp>
        <p:nvSpPr>
          <p:cNvPr id="72" name="Tijdelijke aanduiding voor tekst 9"/>
          <p:cNvSpPr>
            <a:spLocks noGrp="1"/>
          </p:cNvSpPr>
          <p:nvPr>
            <p:ph type="body" sz="quarter" idx="105" hasCustomPrompt="1"/>
          </p:nvPr>
        </p:nvSpPr>
        <p:spPr>
          <a:xfrm>
            <a:off x="8396365" y="3124309"/>
            <a:ext cx="883844" cy="467784"/>
          </a:xfrm>
        </p:spPr>
        <p:txBody>
          <a:bodyPr>
            <a:noAutofit/>
          </a:bodyPr>
          <a:lstStyle>
            <a:lvl1pPr marL="0" indent="0" algn="ctr">
              <a:lnSpc>
                <a:spcPct val="90000"/>
              </a:lnSpc>
              <a:buNone/>
              <a:defRPr sz="1200" b="1">
                <a:solidFill>
                  <a:schemeClr val="accent3"/>
                </a:solidFill>
              </a:defRPr>
            </a:lvl1pPr>
          </a:lstStyle>
          <a:p>
            <a:pPr lvl="0"/>
            <a:r>
              <a:rPr lang="nl-NL"/>
              <a:t>Plaats hier een titel</a:t>
            </a:r>
          </a:p>
        </p:txBody>
      </p:sp>
      <p:sp>
        <p:nvSpPr>
          <p:cNvPr id="77" name="Tijdelijke aanduiding voor tekst 9"/>
          <p:cNvSpPr>
            <a:spLocks noGrp="1"/>
          </p:cNvSpPr>
          <p:nvPr>
            <p:ph type="body" sz="quarter" idx="106" hasCustomPrompt="1"/>
          </p:nvPr>
        </p:nvSpPr>
        <p:spPr>
          <a:xfrm>
            <a:off x="9527207" y="3125244"/>
            <a:ext cx="883844" cy="467784"/>
          </a:xfrm>
        </p:spPr>
        <p:txBody>
          <a:bodyPr>
            <a:noAutofit/>
          </a:bodyPr>
          <a:lstStyle>
            <a:lvl1pPr marL="0" indent="0" algn="ctr">
              <a:lnSpc>
                <a:spcPct val="90000"/>
              </a:lnSpc>
              <a:buNone/>
              <a:defRPr sz="1200" b="1">
                <a:solidFill>
                  <a:schemeClr val="accent3"/>
                </a:solidFill>
              </a:defRPr>
            </a:lvl1pPr>
          </a:lstStyle>
          <a:p>
            <a:pPr lvl="0"/>
            <a:r>
              <a:rPr lang="nl-NL"/>
              <a:t>Plaats hier een titel</a:t>
            </a:r>
          </a:p>
        </p:txBody>
      </p:sp>
      <p:sp>
        <p:nvSpPr>
          <p:cNvPr id="78" name="Tijdelijke aanduiding voor tekst 9"/>
          <p:cNvSpPr>
            <a:spLocks noGrp="1"/>
          </p:cNvSpPr>
          <p:nvPr>
            <p:ph type="body" sz="quarter" idx="107" hasCustomPrompt="1"/>
          </p:nvPr>
        </p:nvSpPr>
        <p:spPr>
          <a:xfrm>
            <a:off x="10622911" y="3122440"/>
            <a:ext cx="883844" cy="467784"/>
          </a:xfrm>
        </p:spPr>
        <p:txBody>
          <a:bodyPr>
            <a:noAutofit/>
          </a:bodyPr>
          <a:lstStyle>
            <a:lvl1pPr marL="0" indent="0" algn="ctr">
              <a:lnSpc>
                <a:spcPct val="90000"/>
              </a:lnSpc>
              <a:buNone/>
              <a:defRPr sz="1200" b="1">
                <a:solidFill>
                  <a:schemeClr val="accent3"/>
                </a:solidFill>
              </a:defRPr>
            </a:lvl1pPr>
          </a:lstStyle>
          <a:p>
            <a:pPr lvl="0"/>
            <a:r>
              <a:rPr lang="nl-NL"/>
              <a:t>Plaats hier een titel</a:t>
            </a:r>
          </a:p>
        </p:txBody>
      </p:sp>
      <p:sp>
        <p:nvSpPr>
          <p:cNvPr id="79" name="Tijdelijke aanduiding voor afbeelding 39"/>
          <p:cNvSpPr>
            <a:spLocks noGrp="1" noChangeAspect="1"/>
          </p:cNvSpPr>
          <p:nvPr>
            <p:ph type="pic" sz="quarter" idx="34" hasCustomPrompt="1"/>
          </p:nvPr>
        </p:nvSpPr>
        <p:spPr>
          <a:xfrm>
            <a:off x="552000" y="3897308"/>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0" name="Tijdelijke aanduiding voor afbeelding 39"/>
          <p:cNvSpPr>
            <a:spLocks noGrp="1" noChangeAspect="1"/>
          </p:cNvSpPr>
          <p:nvPr>
            <p:ph type="pic" sz="quarter" idx="108" hasCustomPrompt="1"/>
          </p:nvPr>
        </p:nvSpPr>
        <p:spPr>
          <a:xfrm>
            <a:off x="1698171" y="3889659"/>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1" name="Tijdelijke aanduiding voor afbeelding 39"/>
          <p:cNvSpPr>
            <a:spLocks noGrp="1" noChangeAspect="1"/>
          </p:cNvSpPr>
          <p:nvPr>
            <p:ph type="pic" sz="quarter" idx="109" hasCustomPrompt="1"/>
          </p:nvPr>
        </p:nvSpPr>
        <p:spPr>
          <a:xfrm>
            <a:off x="2809923" y="3889513"/>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2" name="Tijdelijke aanduiding voor afbeelding 39"/>
          <p:cNvSpPr>
            <a:spLocks noGrp="1" noChangeAspect="1"/>
          </p:cNvSpPr>
          <p:nvPr>
            <p:ph type="pic" sz="quarter" idx="110" hasCustomPrompt="1"/>
          </p:nvPr>
        </p:nvSpPr>
        <p:spPr>
          <a:xfrm>
            <a:off x="3914500" y="3882108"/>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3" name="Tijdelijke aanduiding voor afbeelding 39"/>
          <p:cNvSpPr>
            <a:spLocks noGrp="1" noChangeAspect="1"/>
          </p:cNvSpPr>
          <p:nvPr>
            <p:ph type="pic" sz="quarter" idx="111" hasCustomPrompt="1"/>
          </p:nvPr>
        </p:nvSpPr>
        <p:spPr>
          <a:xfrm>
            <a:off x="5041307" y="3860188"/>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4" name="Tijdelijke aanduiding voor afbeelding 39"/>
          <p:cNvSpPr>
            <a:spLocks noGrp="1" noChangeAspect="1"/>
          </p:cNvSpPr>
          <p:nvPr>
            <p:ph type="pic" sz="quarter" idx="112" hasCustomPrompt="1"/>
          </p:nvPr>
        </p:nvSpPr>
        <p:spPr>
          <a:xfrm>
            <a:off x="6150904" y="3861341"/>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5" name="Tijdelijke aanduiding voor afbeelding 39"/>
          <p:cNvSpPr>
            <a:spLocks noGrp="1" noChangeAspect="1"/>
          </p:cNvSpPr>
          <p:nvPr>
            <p:ph type="pic" sz="quarter" idx="113" hasCustomPrompt="1"/>
          </p:nvPr>
        </p:nvSpPr>
        <p:spPr>
          <a:xfrm>
            <a:off x="7272693" y="3850263"/>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6" name="Tijdelijke aanduiding voor afbeelding 39"/>
          <p:cNvSpPr>
            <a:spLocks noGrp="1" noChangeAspect="1"/>
          </p:cNvSpPr>
          <p:nvPr>
            <p:ph type="pic" sz="quarter" idx="114" hasCustomPrompt="1"/>
          </p:nvPr>
        </p:nvSpPr>
        <p:spPr>
          <a:xfrm>
            <a:off x="8370098" y="3844990"/>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7" name="Tijdelijke aanduiding voor afbeelding 39"/>
          <p:cNvSpPr>
            <a:spLocks noGrp="1" noChangeAspect="1"/>
          </p:cNvSpPr>
          <p:nvPr>
            <p:ph type="pic" sz="quarter" idx="115" hasCustomPrompt="1"/>
          </p:nvPr>
        </p:nvSpPr>
        <p:spPr>
          <a:xfrm>
            <a:off x="9504079" y="3839338"/>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8" name="Tijdelijke aanduiding voor afbeelding 39"/>
          <p:cNvSpPr>
            <a:spLocks noGrp="1" noChangeAspect="1"/>
          </p:cNvSpPr>
          <p:nvPr>
            <p:ph type="pic" sz="quarter" idx="116" hasCustomPrompt="1"/>
          </p:nvPr>
        </p:nvSpPr>
        <p:spPr>
          <a:xfrm>
            <a:off x="10581400" y="3839335"/>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49" name="Title 1"/>
          <p:cNvSpPr>
            <a:spLocks noGrp="1"/>
          </p:cNvSpPr>
          <p:nvPr>
            <p:ph type="title" hasCustomPrompt="1"/>
          </p:nvPr>
        </p:nvSpPr>
        <p:spPr>
          <a:xfrm>
            <a:off x="431373" y="317984"/>
            <a:ext cx="11329259" cy="836680"/>
          </a:xfrm>
        </p:spPr>
        <p:txBody>
          <a:bodyPr/>
          <a:lstStyle>
            <a:lvl1pPr>
              <a:defRPr baseline="0"/>
            </a:lvl1pPr>
          </a:lstStyle>
          <a:p>
            <a:r>
              <a:rPr lang="nl-NL"/>
              <a:t>Tijdlijn lang</a:t>
            </a:r>
          </a:p>
        </p:txBody>
      </p:sp>
      <p:sp>
        <p:nvSpPr>
          <p:cNvPr id="51" name="Content Placeholder 14"/>
          <p:cNvSpPr>
            <a:spLocks noGrp="1"/>
          </p:cNvSpPr>
          <p:nvPr>
            <p:ph sz="quarter" idx="33"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Tree>
    <p:extLst>
      <p:ext uri="{BB962C8B-B14F-4D97-AF65-F5344CB8AC3E}">
        <p14:creationId xmlns:p14="http://schemas.microsoft.com/office/powerpoint/2010/main" val="407473968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elgroepen / categorie slid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747171404"/>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16387"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8" name="Tijdelijke aanduiding voor tekst 2"/>
          <p:cNvSpPr>
            <a:spLocks noGrp="1"/>
          </p:cNvSpPr>
          <p:nvPr>
            <p:ph type="body" sz="quarter" idx="13" hasCustomPrompt="1"/>
          </p:nvPr>
        </p:nvSpPr>
        <p:spPr>
          <a:xfrm>
            <a:off x="0" y="0"/>
            <a:ext cx="12192000" cy="6858000"/>
          </a:xfrm>
          <a:prstGeom prst="rect">
            <a:avLst/>
          </a:prstGeom>
          <a:solidFill>
            <a:schemeClr val="accent3"/>
          </a:solidFill>
        </p:spPr>
        <p:txBody>
          <a:bodyPr/>
          <a:lstStyle>
            <a:lvl1pPr marL="0" indent="0">
              <a:buNone/>
              <a:defRPr baseline="0"/>
            </a:lvl1pPr>
          </a:lstStyle>
          <a:p>
            <a:pPr lvl="0"/>
            <a:r>
              <a:rPr lang="nl-NL"/>
              <a:t> </a:t>
            </a:r>
          </a:p>
        </p:txBody>
      </p:sp>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p:txBody>
      </p:sp>
      <p:sp>
        <p:nvSpPr>
          <p:cNvPr id="10" name="Tijdelijke aanduiding voor tekst 9"/>
          <p:cNvSpPr>
            <a:spLocks noGrp="1"/>
          </p:cNvSpPr>
          <p:nvPr>
            <p:ph type="body" sz="quarter" idx="14" hasCustomPrompt="1"/>
          </p:nvPr>
        </p:nvSpPr>
        <p:spPr>
          <a:xfrm>
            <a:off x="1071623" y="4631680"/>
            <a:ext cx="2951205" cy="1267076"/>
          </a:xfrm>
          <a:prstGeom prst="rect">
            <a:avLst/>
          </a:prstGeom>
        </p:spPr>
        <p:txBody>
          <a:bodyPr>
            <a:noAutofit/>
          </a:bodyPr>
          <a:lstStyle>
            <a:lvl1pPr marL="0" indent="0" algn="ctr">
              <a:lnSpc>
                <a:spcPct val="150000"/>
              </a:lnSpc>
              <a:buNone/>
              <a:defRPr sz="1200">
                <a:solidFill>
                  <a:schemeClr val="bg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11" name="Tijdelijke aanduiding voor tekst 9"/>
          <p:cNvSpPr>
            <a:spLocks noGrp="1"/>
          </p:cNvSpPr>
          <p:nvPr>
            <p:ph type="body" sz="quarter" idx="23" hasCustomPrompt="1"/>
          </p:nvPr>
        </p:nvSpPr>
        <p:spPr>
          <a:xfrm>
            <a:off x="1071623" y="4304246"/>
            <a:ext cx="2951205" cy="316609"/>
          </a:xfrm>
          <a:prstGeom prst="rect">
            <a:avLst/>
          </a:prstGeom>
        </p:spPr>
        <p:txBody>
          <a:bodyPr>
            <a:noAutofit/>
          </a:bodyPr>
          <a:lstStyle>
            <a:lvl1pPr marL="0" indent="0" algn="ctr">
              <a:lnSpc>
                <a:spcPct val="90000"/>
              </a:lnSpc>
              <a:buNone/>
              <a:defRPr sz="1400" b="1">
                <a:solidFill>
                  <a:schemeClr val="bg1"/>
                </a:solidFill>
              </a:defRPr>
            </a:lvl1pPr>
          </a:lstStyle>
          <a:p>
            <a:pPr lvl="0"/>
            <a:r>
              <a:rPr lang="nl-NL"/>
              <a:t>Plaats hier een titel</a:t>
            </a:r>
          </a:p>
        </p:txBody>
      </p:sp>
      <p:sp>
        <p:nvSpPr>
          <p:cNvPr id="14" name="Tijdelijke aanduiding voor tekst 9"/>
          <p:cNvSpPr>
            <a:spLocks noGrp="1"/>
          </p:cNvSpPr>
          <p:nvPr>
            <p:ph type="body" sz="quarter" idx="15" hasCustomPrompt="1"/>
          </p:nvPr>
        </p:nvSpPr>
        <p:spPr>
          <a:xfrm>
            <a:off x="4620399" y="4631680"/>
            <a:ext cx="2951205" cy="1267076"/>
          </a:xfrm>
          <a:prstGeom prst="rect">
            <a:avLst/>
          </a:prstGeom>
        </p:spPr>
        <p:txBody>
          <a:bodyPr>
            <a:noAutofit/>
          </a:bodyPr>
          <a:lstStyle>
            <a:lvl1pPr marL="0" indent="0" algn="ctr">
              <a:lnSpc>
                <a:spcPct val="150000"/>
              </a:lnSpc>
              <a:buNone/>
              <a:defRPr sz="1200">
                <a:solidFill>
                  <a:schemeClr val="bg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15" name="Tijdelijke aanduiding voor tekst 9"/>
          <p:cNvSpPr>
            <a:spLocks noGrp="1"/>
          </p:cNvSpPr>
          <p:nvPr>
            <p:ph type="body" sz="quarter" idx="16" hasCustomPrompt="1"/>
          </p:nvPr>
        </p:nvSpPr>
        <p:spPr>
          <a:xfrm>
            <a:off x="4620399" y="4304246"/>
            <a:ext cx="2951205" cy="316609"/>
          </a:xfrm>
          <a:prstGeom prst="rect">
            <a:avLst/>
          </a:prstGeom>
        </p:spPr>
        <p:txBody>
          <a:bodyPr>
            <a:noAutofit/>
          </a:bodyPr>
          <a:lstStyle>
            <a:lvl1pPr marL="0" indent="0" algn="ctr">
              <a:lnSpc>
                <a:spcPct val="90000"/>
              </a:lnSpc>
              <a:buNone/>
              <a:defRPr sz="1400" b="1" baseline="0">
                <a:solidFill>
                  <a:schemeClr val="bg1"/>
                </a:solidFill>
              </a:defRPr>
            </a:lvl1pPr>
          </a:lstStyle>
          <a:p>
            <a:pPr lvl="0"/>
            <a:r>
              <a:rPr lang="nl-NL"/>
              <a:t>Plaats hier een titel</a:t>
            </a:r>
          </a:p>
        </p:txBody>
      </p:sp>
      <p:sp>
        <p:nvSpPr>
          <p:cNvPr id="16" name="Tijdelijke aanduiding voor tekst 9"/>
          <p:cNvSpPr>
            <a:spLocks noGrp="1"/>
          </p:cNvSpPr>
          <p:nvPr>
            <p:ph type="body" sz="quarter" idx="24" hasCustomPrompt="1"/>
          </p:nvPr>
        </p:nvSpPr>
        <p:spPr>
          <a:xfrm>
            <a:off x="8131467" y="4631680"/>
            <a:ext cx="2951205" cy="1267076"/>
          </a:xfrm>
          <a:prstGeom prst="rect">
            <a:avLst/>
          </a:prstGeom>
        </p:spPr>
        <p:txBody>
          <a:bodyPr>
            <a:noAutofit/>
          </a:bodyPr>
          <a:lstStyle>
            <a:lvl1pPr marL="0" indent="0" algn="ctr">
              <a:lnSpc>
                <a:spcPct val="150000"/>
              </a:lnSpc>
              <a:buNone/>
              <a:defRPr sz="1200">
                <a:solidFill>
                  <a:schemeClr val="bg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17" name="Tijdelijke aanduiding voor tekst 9"/>
          <p:cNvSpPr>
            <a:spLocks noGrp="1"/>
          </p:cNvSpPr>
          <p:nvPr>
            <p:ph type="body" sz="quarter" idx="18" hasCustomPrompt="1"/>
          </p:nvPr>
        </p:nvSpPr>
        <p:spPr>
          <a:xfrm>
            <a:off x="8131467" y="4304246"/>
            <a:ext cx="2951205" cy="316609"/>
          </a:xfrm>
          <a:prstGeom prst="rect">
            <a:avLst/>
          </a:prstGeom>
        </p:spPr>
        <p:txBody>
          <a:bodyPr>
            <a:noAutofit/>
          </a:bodyPr>
          <a:lstStyle>
            <a:lvl1pPr marL="0" indent="0" algn="ctr">
              <a:lnSpc>
                <a:spcPct val="90000"/>
              </a:lnSpc>
              <a:buNone/>
              <a:defRPr sz="1400" b="1">
                <a:solidFill>
                  <a:schemeClr val="bg1"/>
                </a:solidFill>
              </a:defRPr>
            </a:lvl1pPr>
          </a:lstStyle>
          <a:p>
            <a:pPr lvl="0"/>
            <a:r>
              <a:rPr lang="nl-NL"/>
              <a:t>Plaats hier een titel</a:t>
            </a:r>
          </a:p>
        </p:txBody>
      </p:sp>
      <p:sp>
        <p:nvSpPr>
          <p:cNvPr id="18" name="Tijdelijke aanduiding voor afbeelding 4"/>
          <p:cNvSpPr>
            <a:spLocks noGrp="1" noChangeAspect="1"/>
          </p:cNvSpPr>
          <p:nvPr>
            <p:ph type="pic" sz="quarter" idx="25" hasCustomPrompt="1"/>
          </p:nvPr>
        </p:nvSpPr>
        <p:spPr>
          <a:xfrm>
            <a:off x="1381597" y="1700808"/>
            <a:ext cx="2307536" cy="2304000"/>
          </a:xfrm>
          <a:prstGeom prst="ellipse">
            <a:avLst/>
          </a:prstGeom>
          <a:ln>
            <a:noFill/>
          </a:ln>
        </p:spPr>
        <p:txBody>
          <a:bodyPr anchor="b">
            <a:noAutofit/>
          </a:bodyPr>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9" name="Tijdelijke aanduiding voor afbeelding 4"/>
          <p:cNvSpPr>
            <a:spLocks noGrp="1" noChangeAspect="1"/>
          </p:cNvSpPr>
          <p:nvPr>
            <p:ph type="pic" sz="quarter" idx="26" hasCustomPrompt="1"/>
          </p:nvPr>
        </p:nvSpPr>
        <p:spPr>
          <a:xfrm>
            <a:off x="4942233" y="1736775"/>
            <a:ext cx="2307536" cy="2304000"/>
          </a:xfrm>
          <a:prstGeom prst="ellipse">
            <a:avLst/>
          </a:prstGeom>
          <a:ln>
            <a:noFill/>
          </a:ln>
        </p:spPr>
        <p:txBody>
          <a:bodyPr anchor="b">
            <a:noAutofit/>
          </a:bodyPr>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20" name="Tijdelijke aanduiding voor afbeelding 4"/>
          <p:cNvSpPr>
            <a:spLocks noGrp="1" noChangeAspect="1"/>
          </p:cNvSpPr>
          <p:nvPr>
            <p:ph type="pic" sz="quarter" idx="27" hasCustomPrompt="1"/>
          </p:nvPr>
        </p:nvSpPr>
        <p:spPr>
          <a:xfrm>
            <a:off x="8428162" y="1700808"/>
            <a:ext cx="2307536" cy="2304000"/>
          </a:xfrm>
          <a:prstGeom prst="ellipse">
            <a:avLst/>
          </a:prstGeom>
          <a:ln>
            <a:noFill/>
          </a:ln>
        </p:spPr>
        <p:txBody>
          <a:bodyPr anchor="b">
            <a:noAutofit/>
          </a:bodyPr>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21" name="Title 1"/>
          <p:cNvSpPr>
            <a:spLocks noGrp="1"/>
          </p:cNvSpPr>
          <p:nvPr>
            <p:ph type="title" hasCustomPrompt="1"/>
          </p:nvPr>
        </p:nvSpPr>
        <p:spPr>
          <a:xfrm>
            <a:off x="431373" y="317984"/>
            <a:ext cx="11329259" cy="836680"/>
          </a:xfrm>
        </p:spPr>
        <p:txBody>
          <a:bodyPr/>
          <a:lstStyle>
            <a:lvl1pPr>
              <a:defRPr baseline="0">
                <a:solidFill>
                  <a:schemeClr val="bg1"/>
                </a:solidFill>
              </a:defRPr>
            </a:lvl1pPr>
          </a:lstStyle>
          <a:p>
            <a:r>
              <a:rPr lang="en-US" err="1"/>
              <a:t>Doelgroepen</a:t>
            </a:r>
            <a:r>
              <a:rPr lang="en-US"/>
              <a:t> slide</a:t>
            </a:r>
            <a:endParaRPr lang="nl-NL"/>
          </a:p>
        </p:txBody>
      </p:sp>
      <p:sp>
        <p:nvSpPr>
          <p:cNvPr id="22"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marL="0" indent="0">
              <a:buNone/>
              <a:defRPr lang="en-GB" b="1" dirty="0">
                <a:solidFill>
                  <a:schemeClr val="bg1"/>
                </a:solidFill>
                <a:latin typeface="Nexa XBold" panose="02000000000000000000" pitchFamily="50" charset="0"/>
              </a:defRPr>
            </a:lvl1pPr>
          </a:lstStyle>
          <a:p>
            <a:pPr marL="180000" lvl="0" indent="-180000"/>
            <a:r>
              <a:rPr lang="en-GB"/>
              <a:t>Insert header</a:t>
            </a:r>
          </a:p>
        </p:txBody>
      </p:sp>
      <p:pic>
        <p:nvPicPr>
          <p:cNvPr id="24" name="Pictur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89173" y="6358515"/>
            <a:ext cx="1774535" cy="547888"/>
          </a:xfrm>
          <a:prstGeom prst="rect">
            <a:avLst/>
          </a:prstGeom>
        </p:spPr>
      </p:pic>
    </p:spTree>
    <p:extLst>
      <p:ext uri="{BB962C8B-B14F-4D97-AF65-F5344CB8AC3E}">
        <p14:creationId xmlns:p14="http://schemas.microsoft.com/office/powerpoint/2010/main" val="2601640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17411"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8" name="Tijdelijke aanduiding voor tekst 2"/>
          <p:cNvSpPr>
            <a:spLocks noGrp="1"/>
          </p:cNvSpPr>
          <p:nvPr>
            <p:ph type="body" sz="quarter" idx="13" hasCustomPrompt="1"/>
          </p:nvPr>
        </p:nvSpPr>
        <p:spPr>
          <a:xfrm>
            <a:off x="0" y="0"/>
            <a:ext cx="12192000" cy="6858000"/>
          </a:xfrm>
          <a:prstGeom prst="rect">
            <a:avLst/>
          </a:prstGeom>
          <a:solidFill>
            <a:schemeClr val="accent3">
              <a:alpha val="55000"/>
            </a:schemeClr>
          </a:solidFill>
        </p:spPr>
        <p:txBody>
          <a:bodyPr/>
          <a:lstStyle>
            <a:lvl1pPr marL="0" indent="0">
              <a:buNone/>
              <a:defRPr baseline="0"/>
            </a:lvl1pPr>
          </a:lstStyle>
          <a:p>
            <a:pPr lvl="0"/>
            <a:r>
              <a:rPr lang="nl-NL"/>
              <a:t> </a:t>
            </a:r>
          </a:p>
        </p:txBody>
      </p:sp>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2" name="Tijdelijke aanduiding voor tekst 5"/>
          <p:cNvSpPr>
            <a:spLocks noGrp="1"/>
          </p:cNvSpPr>
          <p:nvPr>
            <p:ph type="body" sz="quarter" idx="10" hasCustomPrompt="1"/>
          </p:nvPr>
        </p:nvSpPr>
        <p:spPr>
          <a:xfrm>
            <a:off x="763482" y="2626816"/>
            <a:ext cx="10665041" cy="1433683"/>
          </a:xfrm>
          <a:prstGeom prst="rect">
            <a:avLst/>
          </a:prstGeom>
          <a:effectLst/>
        </p:spPr>
        <p:txBody>
          <a:bodyPr anchor="ctr">
            <a:noAutofit/>
          </a:bodyPr>
          <a:lstStyle>
            <a:lvl1pPr marL="0" indent="0" algn="ctr">
              <a:lnSpc>
                <a:spcPct val="70000"/>
              </a:lnSpc>
              <a:buNone/>
              <a:defRPr sz="6000" b="1" baseline="0">
                <a:solidFill>
                  <a:schemeClr val="bg1"/>
                </a:solidFill>
                <a:effectLst/>
                <a:latin typeface="Nexa XBold" panose="02000000000000000000" pitchFamily="50" charset="0"/>
              </a:defRPr>
            </a:lvl1pPr>
            <a:lvl2pPr>
              <a:defRPr sz="2931" b="1">
                <a:solidFill>
                  <a:schemeClr val="accent4"/>
                </a:solidFill>
              </a:defRPr>
            </a:lvl2pPr>
            <a:lvl3pPr>
              <a:defRPr sz="2931" b="1">
                <a:solidFill>
                  <a:schemeClr val="accent4"/>
                </a:solidFill>
              </a:defRPr>
            </a:lvl3pPr>
            <a:lvl4pPr>
              <a:defRPr sz="2931" b="1">
                <a:solidFill>
                  <a:schemeClr val="accent4"/>
                </a:solidFill>
              </a:defRPr>
            </a:lvl4pPr>
            <a:lvl5pPr>
              <a:defRPr sz="2931" b="1">
                <a:solidFill>
                  <a:schemeClr val="accent4"/>
                </a:solidFill>
              </a:defRPr>
            </a:lvl5pPr>
          </a:lstStyle>
          <a:p>
            <a:pPr lvl="0"/>
            <a:r>
              <a:rPr lang="nl-NL"/>
              <a:t>Ruimte voor quote</a:t>
            </a:r>
          </a:p>
        </p:txBody>
      </p:sp>
      <p:sp>
        <p:nvSpPr>
          <p:cNvPr id="11" name="Text Placeholder 3"/>
          <p:cNvSpPr>
            <a:spLocks noGrp="1"/>
          </p:cNvSpPr>
          <p:nvPr>
            <p:ph type="body" sz="quarter" idx="14" hasCustomPrompt="1"/>
          </p:nvPr>
        </p:nvSpPr>
        <p:spPr>
          <a:xfrm>
            <a:off x="431801" y="6487858"/>
            <a:ext cx="4656138" cy="274323"/>
          </a:xfrm>
        </p:spPr>
        <p:txBody>
          <a:bodyPr anchor="ctr">
            <a:noAutofit/>
          </a:bodyPr>
          <a:lstStyle>
            <a:lvl1pPr marL="0" indent="0">
              <a:lnSpc>
                <a:spcPct val="100000"/>
              </a:lnSpc>
              <a:buNone/>
              <a:tabLst>
                <a:tab pos="179388" algn="l"/>
              </a:tabLst>
              <a:defRPr sz="800">
                <a:solidFill>
                  <a:schemeClr val="bg1"/>
                </a:solidFill>
              </a:defRPr>
            </a:lvl1pPr>
            <a:lvl2pPr>
              <a:defRPr sz="800"/>
            </a:lvl2pPr>
            <a:lvl3pPr>
              <a:defRPr sz="800"/>
            </a:lvl3pPr>
            <a:lvl4pPr>
              <a:defRPr sz="800"/>
            </a:lvl4pPr>
            <a:lvl5pPr>
              <a:defRPr sz="800"/>
            </a:lvl5pPr>
          </a:lstStyle>
          <a:p>
            <a:pPr lvl="0"/>
            <a:r>
              <a:rPr lang="nl-NL"/>
              <a:t>*</a:t>
            </a:r>
          </a:p>
        </p:txBody>
      </p:sp>
      <p:sp>
        <p:nvSpPr>
          <p:cNvPr id="1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bg1"/>
                </a:solidFill>
              </a:defRPr>
            </a:lvl1pPr>
          </a:lstStyle>
          <a:p>
            <a:fld id="{BE9414F3-9778-4964-87C2-61F643E17204}" type="slidenum">
              <a:rPr lang="nl-NL" smtClean="0"/>
              <a:pPr/>
              <a:t>‹#›</a:t>
            </a:fld>
            <a:endParaRPr lang="nl-NL"/>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89173" y="6358515"/>
            <a:ext cx="1774535" cy="547888"/>
          </a:xfrm>
          <a:prstGeom prst="rect">
            <a:avLst/>
          </a:prstGeom>
        </p:spPr>
      </p:pic>
    </p:spTree>
    <p:extLst>
      <p:ext uri="{BB962C8B-B14F-4D97-AF65-F5344CB8AC3E}">
        <p14:creationId xmlns:p14="http://schemas.microsoft.com/office/powerpoint/2010/main" val="1195353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l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18435"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274296"/>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2" y="1138392"/>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8" name="Tijdelijke aanduiding voor afbeelding 4"/>
          <p:cNvSpPr>
            <a:spLocks noGrp="1"/>
          </p:cNvSpPr>
          <p:nvPr>
            <p:ph type="pic" sz="quarter" idx="23" hasCustomPrompt="1"/>
          </p:nvPr>
        </p:nvSpPr>
        <p:spPr>
          <a:xfrm>
            <a:off x="2" y="1672944"/>
            <a:ext cx="7086599" cy="2806709"/>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1" name="Tijdelijke aanduiding voor afbeelding 4"/>
          <p:cNvSpPr>
            <a:spLocks noGrp="1"/>
          </p:cNvSpPr>
          <p:nvPr>
            <p:ph type="pic" sz="quarter" idx="24" hasCustomPrompt="1"/>
          </p:nvPr>
        </p:nvSpPr>
        <p:spPr>
          <a:xfrm>
            <a:off x="7207628" y="1677166"/>
            <a:ext cx="4984373" cy="4534787"/>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2" name="Tijdelijke aanduiding voor afbeelding 4"/>
          <p:cNvSpPr>
            <a:spLocks noGrp="1"/>
          </p:cNvSpPr>
          <p:nvPr>
            <p:ph type="pic" sz="quarter" idx="25" hasCustomPrompt="1"/>
          </p:nvPr>
        </p:nvSpPr>
        <p:spPr>
          <a:xfrm>
            <a:off x="1" y="4591051"/>
            <a:ext cx="2284197" cy="1620903"/>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3" name="Tijdelijke aanduiding voor afbeelding 4"/>
          <p:cNvSpPr>
            <a:spLocks noGrp="1"/>
          </p:cNvSpPr>
          <p:nvPr>
            <p:ph type="pic" sz="quarter" idx="26" hasCustomPrompt="1"/>
          </p:nvPr>
        </p:nvSpPr>
        <p:spPr>
          <a:xfrm>
            <a:off x="2397177" y="4591051"/>
            <a:ext cx="2284197" cy="1620903"/>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5" name="Tijdelijke aanduiding voor afbeelding 4"/>
          <p:cNvSpPr>
            <a:spLocks noGrp="1"/>
          </p:cNvSpPr>
          <p:nvPr>
            <p:ph type="pic" sz="quarter" idx="27" hasCustomPrompt="1"/>
          </p:nvPr>
        </p:nvSpPr>
        <p:spPr>
          <a:xfrm>
            <a:off x="4802403" y="4591051"/>
            <a:ext cx="2284197" cy="1620903"/>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7"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8"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9"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537537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ckup - Tablet &amp; Mob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pic>
        <p:nvPicPr>
          <p:cNvPr id="3"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3059" y="1468061"/>
            <a:ext cx="5971437" cy="5063867"/>
          </a:xfrm>
          <a:prstGeom prst="rect">
            <a:avLst/>
          </a:prstGeom>
        </p:spPr>
      </p:pic>
      <p:sp>
        <p:nvSpPr>
          <p:cNvPr id="6" name="Tijdelijke aanduiding voor afbeelding 20"/>
          <p:cNvSpPr>
            <a:spLocks noGrp="1"/>
          </p:cNvSpPr>
          <p:nvPr>
            <p:ph type="pic" sz="quarter" idx="17" hasCustomPrompt="1"/>
          </p:nvPr>
        </p:nvSpPr>
        <p:spPr>
          <a:xfrm>
            <a:off x="3863568" y="1836288"/>
            <a:ext cx="4741053" cy="3553325"/>
          </a:xfrm>
          <a:custGeom>
            <a:avLst/>
            <a:gdLst>
              <a:gd name="connsiteX0" fmla="*/ 0 w 6852368"/>
              <a:gd name="connsiteY0" fmla="*/ 0 h 5127730"/>
              <a:gd name="connsiteX1" fmla="*/ 6852368 w 6852368"/>
              <a:gd name="connsiteY1" fmla="*/ 0 h 5127730"/>
              <a:gd name="connsiteX2" fmla="*/ 6852368 w 6852368"/>
              <a:gd name="connsiteY2" fmla="*/ 5127730 h 5127730"/>
              <a:gd name="connsiteX3" fmla="*/ 0 w 6852368"/>
              <a:gd name="connsiteY3" fmla="*/ 5127730 h 5127730"/>
              <a:gd name="connsiteX4" fmla="*/ 0 w 6852368"/>
              <a:gd name="connsiteY4" fmla="*/ 0 h 5127730"/>
              <a:gd name="connsiteX0" fmla="*/ 0 w 6852368"/>
              <a:gd name="connsiteY0" fmla="*/ 0 h 5127730"/>
              <a:gd name="connsiteX1" fmla="*/ 6852368 w 6852368"/>
              <a:gd name="connsiteY1" fmla="*/ 0 h 5127730"/>
              <a:gd name="connsiteX2" fmla="*/ 6841473 w 6852368"/>
              <a:gd name="connsiteY2" fmla="*/ 768278 h 5127730"/>
              <a:gd name="connsiteX3" fmla="*/ 6852368 w 6852368"/>
              <a:gd name="connsiteY3" fmla="*/ 5127730 h 5127730"/>
              <a:gd name="connsiteX4" fmla="*/ 0 w 6852368"/>
              <a:gd name="connsiteY4" fmla="*/ 5127730 h 5127730"/>
              <a:gd name="connsiteX5" fmla="*/ 0 w 6852368"/>
              <a:gd name="connsiteY5" fmla="*/ 0 h 5127730"/>
              <a:gd name="connsiteX0" fmla="*/ 0 w 7354178"/>
              <a:gd name="connsiteY0" fmla="*/ 0 h 5127730"/>
              <a:gd name="connsiteX1" fmla="*/ 6852368 w 7354178"/>
              <a:gd name="connsiteY1" fmla="*/ 0 h 5127730"/>
              <a:gd name="connsiteX2" fmla="*/ 6841473 w 7354178"/>
              <a:gd name="connsiteY2" fmla="*/ 768278 h 5127730"/>
              <a:gd name="connsiteX3" fmla="*/ 6833724 w 7354178"/>
              <a:gd name="connsiteY3" fmla="*/ 1008502 h 5127730"/>
              <a:gd name="connsiteX4" fmla="*/ 6852368 w 7354178"/>
              <a:gd name="connsiteY4" fmla="*/ 5127730 h 5127730"/>
              <a:gd name="connsiteX5" fmla="*/ 0 w 7354178"/>
              <a:gd name="connsiteY5" fmla="*/ 5127730 h 5127730"/>
              <a:gd name="connsiteX6" fmla="*/ 0 w 7354178"/>
              <a:gd name="connsiteY6" fmla="*/ 0 h 5127730"/>
              <a:gd name="connsiteX0" fmla="*/ 0 w 7188055"/>
              <a:gd name="connsiteY0" fmla="*/ 0 h 5127730"/>
              <a:gd name="connsiteX1" fmla="*/ 6852368 w 7188055"/>
              <a:gd name="connsiteY1" fmla="*/ 0 h 5127730"/>
              <a:gd name="connsiteX2" fmla="*/ 6841473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0 h 5127730"/>
              <a:gd name="connsiteX1" fmla="*/ 6852368 w 7188055"/>
              <a:gd name="connsiteY1" fmla="*/ 0 h 5127730"/>
              <a:gd name="connsiteX2" fmla="*/ 6841473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0 h 5127730"/>
              <a:gd name="connsiteX1" fmla="*/ 6852368 w 7188055"/>
              <a:gd name="connsiteY1" fmla="*/ 0 h 5127730"/>
              <a:gd name="connsiteX2" fmla="*/ 6880219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7749 h 5135479"/>
              <a:gd name="connsiteX1" fmla="*/ 6883365 w 7188055"/>
              <a:gd name="connsiteY1" fmla="*/ 0 h 5135479"/>
              <a:gd name="connsiteX2" fmla="*/ 6880219 w 7188055"/>
              <a:gd name="connsiteY2" fmla="*/ 776027 h 5135479"/>
              <a:gd name="connsiteX3" fmla="*/ 5865080 w 7188055"/>
              <a:gd name="connsiteY3" fmla="*/ 985255 h 5135479"/>
              <a:gd name="connsiteX4" fmla="*/ 6852368 w 7188055"/>
              <a:gd name="connsiteY4" fmla="*/ 5135479 h 5135479"/>
              <a:gd name="connsiteX5" fmla="*/ 0 w 7188055"/>
              <a:gd name="connsiteY5" fmla="*/ 5135479 h 5135479"/>
              <a:gd name="connsiteX6" fmla="*/ 0 w 718805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10402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6054848 w 6883365"/>
              <a:gd name="connsiteY4" fmla="*/ 1168496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73343 w 6883365"/>
              <a:gd name="connsiteY2" fmla="*/ 793215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7220"/>
              <a:gd name="connsiteY0" fmla="*/ 7749 h 5135479"/>
              <a:gd name="connsiteX1" fmla="*/ 6883365 w 6887220"/>
              <a:gd name="connsiteY1" fmla="*/ 0 h 5135479"/>
              <a:gd name="connsiteX2" fmla="*/ 6887094 w 6887220"/>
              <a:gd name="connsiteY2" fmla="*/ 796653 h 5135479"/>
              <a:gd name="connsiteX3" fmla="*/ 6129774 w 6887220"/>
              <a:gd name="connsiteY3" fmla="*/ 799626 h 5135479"/>
              <a:gd name="connsiteX4" fmla="*/ 5783278 w 6887220"/>
              <a:gd name="connsiteY4" fmla="*/ 1099744 h 5135479"/>
              <a:gd name="connsiteX5" fmla="*/ 5770924 w 6887220"/>
              <a:gd name="connsiteY5" fmla="*/ 5119980 h 5135479"/>
              <a:gd name="connsiteX6" fmla="*/ 0 w 6887220"/>
              <a:gd name="connsiteY6" fmla="*/ 5135479 h 5135479"/>
              <a:gd name="connsiteX7" fmla="*/ 0 w 6887220"/>
              <a:gd name="connsiteY7" fmla="*/ 7749 h 5135479"/>
              <a:gd name="connsiteX0" fmla="*/ 0 w 7465718"/>
              <a:gd name="connsiteY0" fmla="*/ 7749 h 5135479"/>
              <a:gd name="connsiteX1" fmla="*/ 6883365 w 7465718"/>
              <a:gd name="connsiteY1" fmla="*/ 0 h 5135479"/>
              <a:gd name="connsiteX2" fmla="*/ 7465717 w 7465718"/>
              <a:gd name="connsiteY2" fmla="*/ 788363 h 5135479"/>
              <a:gd name="connsiteX3" fmla="*/ 6129774 w 7465718"/>
              <a:gd name="connsiteY3" fmla="*/ 799626 h 5135479"/>
              <a:gd name="connsiteX4" fmla="*/ 5783278 w 7465718"/>
              <a:gd name="connsiteY4" fmla="*/ 1099744 h 5135479"/>
              <a:gd name="connsiteX5" fmla="*/ 5770924 w 7465718"/>
              <a:gd name="connsiteY5" fmla="*/ 5119980 h 5135479"/>
              <a:gd name="connsiteX6" fmla="*/ 0 w 7465718"/>
              <a:gd name="connsiteY6" fmla="*/ 5135479 h 5135479"/>
              <a:gd name="connsiteX7" fmla="*/ 0 w 7465718"/>
              <a:gd name="connsiteY7" fmla="*/ 7749 h 5135479"/>
              <a:gd name="connsiteX0" fmla="*/ 0 w 7465843"/>
              <a:gd name="connsiteY0" fmla="*/ 7749 h 5135479"/>
              <a:gd name="connsiteX1" fmla="*/ 7461989 w 7465843"/>
              <a:gd name="connsiteY1" fmla="*/ 0 h 5135479"/>
              <a:gd name="connsiteX2" fmla="*/ 7465717 w 7465843"/>
              <a:gd name="connsiteY2" fmla="*/ 788363 h 5135479"/>
              <a:gd name="connsiteX3" fmla="*/ 6129774 w 7465843"/>
              <a:gd name="connsiteY3" fmla="*/ 799626 h 5135479"/>
              <a:gd name="connsiteX4" fmla="*/ 5783278 w 7465843"/>
              <a:gd name="connsiteY4" fmla="*/ 1099744 h 5135479"/>
              <a:gd name="connsiteX5" fmla="*/ 5770924 w 7465843"/>
              <a:gd name="connsiteY5" fmla="*/ 5119980 h 5135479"/>
              <a:gd name="connsiteX6" fmla="*/ 0 w 7465843"/>
              <a:gd name="connsiteY6" fmla="*/ 5135479 h 5135479"/>
              <a:gd name="connsiteX7" fmla="*/ 0 w 7465843"/>
              <a:gd name="connsiteY7" fmla="*/ 7749 h 51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5843" h="5135479">
                <a:moveTo>
                  <a:pt x="0" y="7749"/>
                </a:moveTo>
                <a:lnTo>
                  <a:pt x="7461989" y="0"/>
                </a:lnTo>
                <a:cubicBezTo>
                  <a:pt x="7460940" y="258676"/>
                  <a:pt x="7466766" y="529687"/>
                  <a:pt x="7465717" y="788363"/>
                </a:cubicBezTo>
                <a:lnTo>
                  <a:pt x="6129774" y="799626"/>
                </a:lnTo>
                <a:cubicBezTo>
                  <a:pt x="5946377" y="816338"/>
                  <a:pt x="5850534" y="867823"/>
                  <a:pt x="5783278" y="1099744"/>
                </a:cubicBezTo>
                <a:cubicBezTo>
                  <a:pt x="5771023" y="1847303"/>
                  <a:pt x="5776287" y="4706322"/>
                  <a:pt x="5770924" y="5119980"/>
                </a:cubicBezTo>
                <a:lnTo>
                  <a:pt x="0" y="5135479"/>
                </a:lnTo>
                <a:lnTo>
                  <a:pt x="0" y="7749"/>
                </a:lnTo>
                <a:close/>
              </a:path>
            </a:pathLst>
          </a:custGeom>
          <a:ln w="76200">
            <a:noFill/>
          </a:ln>
          <a:effectLst/>
        </p:spPr>
        <p:txBody>
          <a:bodyPr anchor="ctr"/>
          <a:lstStyle>
            <a:lvl1pPr marL="0" indent="0" algn="ctr">
              <a:buNone/>
              <a:defRPr sz="1200">
                <a:solidFill>
                  <a:schemeClr val="bg2">
                    <a:lumMod val="90000"/>
                  </a:schemeClr>
                </a:solidFill>
                <a:latin typeface="Gotham Black" panose="02000604040000020004" pitchFamily="50" charset="0"/>
              </a:defRPr>
            </a:lvl1pPr>
          </a:lstStyle>
          <a:p>
            <a:r>
              <a:rPr lang="nl-NL"/>
              <a:t>AFBEELDING</a:t>
            </a:r>
          </a:p>
        </p:txBody>
      </p:sp>
      <p:sp>
        <p:nvSpPr>
          <p:cNvPr id="7"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8"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9"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pic>
        <p:nvPicPr>
          <p:cNvPr id="10" name="Picture 9"/>
          <p:cNvPicPr>
            <a:picLocks noChangeAspect="1"/>
          </p:cNvPicPr>
          <p:nvPr userDrawn="1"/>
        </p:nvPicPr>
        <p:blipFill>
          <a:blip r:embed="rId3">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6479864" y="2300696"/>
            <a:ext cx="4080633" cy="4080633"/>
          </a:xfrm>
          <a:prstGeom prst="rect">
            <a:avLst/>
          </a:prstGeom>
        </p:spPr>
      </p:pic>
      <p:sp>
        <p:nvSpPr>
          <p:cNvPr id="11" name="Picture Placeholder 30"/>
          <p:cNvSpPr>
            <a:spLocks noGrp="1"/>
          </p:cNvSpPr>
          <p:nvPr>
            <p:ph type="pic" sz="quarter" idx="28" hasCustomPrompt="1"/>
          </p:nvPr>
        </p:nvSpPr>
        <p:spPr>
          <a:xfrm>
            <a:off x="7635782" y="2803010"/>
            <a:ext cx="1738627" cy="3051011"/>
          </a:xfrm>
        </p:spPr>
        <p:txBody>
          <a:bodyPr anchor="b">
            <a:normAutofit/>
          </a:bodyPr>
          <a:lstStyle>
            <a:lvl1pPr marL="0" indent="0" algn="ctr">
              <a:buNone/>
              <a:defRPr sz="1200"/>
            </a:lvl1pPr>
          </a:lstStyle>
          <a:p>
            <a:r>
              <a:rPr lang="nl-NL"/>
              <a:t>Sleep hier jouw afbeelding in</a:t>
            </a:r>
          </a:p>
        </p:txBody>
      </p:sp>
    </p:spTree>
    <p:extLst>
      <p:ext uri="{BB962C8B-B14F-4D97-AF65-F5344CB8AC3E}">
        <p14:creationId xmlns:p14="http://schemas.microsoft.com/office/powerpoint/2010/main" val="130162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675" decel="100000" fill="hold"/>
                                        <p:tgtEl>
                                          <p:spTgt spid="3"/>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675" decel="100000" fill="hold"/>
                                        <p:tgtEl>
                                          <p:spTgt spid="6"/>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ckup - Tablet &amp; Mobile m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pic>
        <p:nvPicPr>
          <p:cNvPr id="3"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1656" y="1468061"/>
            <a:ext cx="5971437" cy="5063867"/>
          </a:xfrm>
          <a:prstGeom prst="rect">
            <a:avLst/>
          </a:prstGeom>
        </p:spPr>
      </p:pic>
      <p:sp>
        <p:nvSpPr>
          <p:cNvPr id="6" name="Tijdelijke aanduiding voor afbeelding 20"/>
          <p:cNvSpPr>
            <a:spLocks noGrp="1"/>
          </p:cNvSpPr>
          <p:nvPr>
            <p:ph type="pic" sz="quarter" idx="17" hasCustomPrompt="1"/>
          </p:nvPr>
        </p:nvSpPr>
        <p:spPr>
          <a:xfrm>
            <a:off x="5872164" y="1836288"/>
            <a:ext cx="4741053" cy="3553325"/>
          </a:xfrm>
          <a:custGeom>
            <a:avLst/>
            <a:gdLst>
              <a:gd name="connsiteX0" fmla="*/ 0 w 6852368"/>
              <a:gd name="connsiteY0" fmla="*/ 0 h 5127730"/>
              <a:gd name="connsiteX1" fmla="*/ 6852368 w 6852368"/>
              <a:gd name="connsiteY1" fmla="*/ 0 h 5127730"/>
              <a:gd name="connsiteX2" fmla="*/ 6852368 w 6852368"/>
              <a:gd name="connsiteY2" fmla="*/ 5127730 h 5127730"/>
              <a:gd name="connsiteX3" fmla="*/ 0 w 6852368"/>
              <a:gd name="connsiteY3" fmla="*/ 5127730 h 5127730"/>
              <a:gd name="connsiteX4" fmla="*/ 0 w 6852368"/>
              <a:gd name="connsiteY4" fmla="*/ 0 h 5127730"/>
              <a:gd name="connsiteX0" fmla="*/ 0 w 6852368"/>
              <a:gd name="connsiteY0" fmla="*/ 0 h 5127730"/>
              <a:gd name="connsiteX1" fmla="*/ 6852368 w 6852368"/>
              <a:gd name="connsiteY1" fmla="*/ 0 h 5127730"/>
              <a:gd name="connsiteX2" fmla="*/ 6841473 w 6852368"/>
              <a:gd name="connsiteY2" fmla="*/ 768278 h 5127730"/>
              <a:gd name="connsiteX3" fmla="*/ 6852368 w 6852368"/>
              <a:gd name="connsiteY3" fmla="*/ 5127730 h 5127730"/>
              <a:gd name="connsiteX4" fmla="*/ 0 w 6852368"/>
              <a:gd name="connsiteY4" fmla="*/ 5127730 h 5127730"/>
              <a:gd name="connsiteX5" fmla="*/ 0 w 6852368"/>
              <a:gd name="connsiteY5" fmla="*/ 0 h 5127730"/>
              <a:gd name="connsiteX0" fmla="*/ 0 w 7354178"/>
              <a:gd name="connsiteY0" fmla="*/ 0 h 5127730"/>
              <a:gd name="connsiteX1" fmla="*/ 6852368 w 7354178"/>
              <a:gd name="connsiteY1" fmla="*/ 0 h 5127730"/>
              <a:gd name="connsiteX2" fmla="*/ 6841473 w 7354178"/>
              <a:gd name="connsiteY2" fmla="*/ 768278 h 5127730"/>
              <a:gd name="connsiteX3" fmla="*/ 6833724 w 7354178"/>
              <a:gd name="connsiteY3" fmla="*/ 1008502 h 5127730"/>
              <a:gd name="connsiteX4" fmla="*/ 6852368 w 7354178"/>
              <a:gd name="connsiteY4" fmla="*/ 5127730 h 5127730"/>
              <a:gd name="connsiteX5" fmla="*/ 0 w 7354178"/>
              <a:gd name="connsiteY5" fmla="*/ 5127730 h 5127730"/>
              <a:gd name="connsiteX6" fmla="*/ 0 w 7354178"/>
              <a:gd name="connsiteY6" fmla="*/ 0 h 5127730"/>
              <a:gd name="connsiteX0" fmla="*/ 0 w 7188055"/>
              <a:gd name="connsiteY0" fmla="*/ 0 h 5127730"/>
              <a:gd name="connsiteX1" fmla="*/ 6852368 w 7188055"/>
              <a:gd name="connsiteY1" fmla="*/ 0 h 5127730"/>
              <a:gd name="connsiteX2" fmla="*/ 6841473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0 h 5127730"/>
              <a:gd name="connsiteX1" fmla="*/ 6852368 w 7188055"/>
              <a:gd name="connsiteY1" fmla="*/ 0 h 5127730"/>
              <a:gd name="connsiteX2" fmla="*/ 6841473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0 h 5127730"/>
              <a:gd name="connsiteX1" fmla="*/ 6852368 w 7188055"/>
              <a:gd name="connsiteY1" fmla="*/ 0 h 5127730"/>
              <a:gd name="connsiteX2" fmla="*/ 6880219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7749 h 5135479"/>
              <a:gd name="connsiteX1" fmla="*/ 6883365 w 7188055"/>
              <a:gd name="connsiteY1" fmla="*/ 0 h 5135479"/>
              <a:gd name="connsiteX2" fmla="*/ 6880219 w 7188055"/>
              <a:gd name="connsiteY2" fmla="*/ 776027 h 5135479"/>
              <a:gd name="connsiteX3" fmla="*/ 5865080 w 7188055"/>
              <a:gd name="connsiteY3" fmla="*/ 985255 h 5135479"/>
              <a:gd name="connsiteX4" fmla="*/ 6852368 w 7188055"/>
              <a:gd name="connsiteY4" fmla="*/ 5135479 h 5135479"/>
              <a:gd name="connsiteX5" fmla="*/ 0 w 7188055"/>
              <a:gd name="connsiteY5" fmla="*/ 5135479 h 5135479"/>
              <a:gd name="connsiteX6" fmla="*/ 0 w 718805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10402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6054848 w 6883365"/>
              <a:gd name="connsiteY4" fmla="*/ 1168496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73343 w 6883365"/>
              <a:gd name="connsiteY2" fmla="*/ 793215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7220"/>
              <a:gd name="connsiteY0" fmla="*/ 7749 h 5135479"/>
              <a:gd name="connsiteX1" fmla="*/ 6883365 w 6887220"/>
              <a:gd name="connsiteY1" fmla="*/ 0 h 5135479"/>
              <a:gd name="connsiteX2" fmla="*/ 6887094 w 6887220"/>
              <a:gd name="connsiteY2" fmla="*/ 796653 h 5135479"/>
              <a:gd name="connsiteX3" fmla="*/ 6129774 w 6887220"/>
              <a:gd name="connsiteY3" fmla="*/ 799626 h 5135479"/>
              <a:gd name="connsiteX4" fmla="*/ 5783278 w 6887220"/>
              <a:gd name="connsiteY4" fmla="*/ 1099744 h 5135479"/>
              <a:gd name="connsiteX5" fmla="*/ 5770924 w 6887220"/>
              <a:gd name="connsiteY5" fmla="*/ 5119980 h 5135479"/>
              <a:gd name="connsiteX6" fmla="*/ 0 w 6887220"/>
              <a:gd name="connsiteY6" fmla="*/ 5135479 h 5135479"/>
              <a:gd name="connsiteX7" fmla="*/ 0 w 6887220"/>
              <a:gd name="connsiteY7" fmla="*/ 7749 h 5135479"/>
              <a:gd name="connsiteX0" fmla="*/ 0 w 7465718"/>
              <a:gd name="connsiteY0" fmla="*/ 7749 h 5135479"/>
              <a:gd name="connsiteX1" fmla="*/ 6883365 w 7465718"/>
              <a:gd name="connsiteY1" fmla="*/ 0 h 5135479"/>
              <a:gd name="connsiteX2" fmla="*/ 7465717 w 7465718"/>
              <a:gd name="connsiteY2" fmla="*/ 788363 h 5135479"/>
              <a:gd name="connsiteX3" fmla="*/ 6129774 w 7465718"/>
              <a:gd name="connsiteY3" fmla="*/ 799626 h 5135479"/>
              <a:gd name="connsiteX4" fmla="*/ 5783278 w 7465718"/>
              <a:gd name="connsiteY4" fmla="*/ 1099744 h 5135479"/>
              <a:gd name="connsiteX5" fmla="*/ 5770924 w 7465718"/>
              <a:gd name="connsiteY5" fmla="*/ 5119980 h 5135479"/>
              <a:gd name="connsiteX6" fmla="*/ 0 w 7465718"/>
              <a:gd name="connsiteY6" fmla="*/ 5135479 h 5135479"/>
              <a:gd name="connsiteX7" fmla="*/ 0 w 7465718"/>
              <a:gd name="connsiteY7" fmla="*/ 7749 h 5135479"/>
              <a:gd name="connsiteX0" fmla="*/ 0 w 7465843"/>
              <a:gd name="connsiteY0" fmla="*/ 7749 h 5135479"/>
              <a:gd name="connsiteX1" fmla="*/ 7461989 w 7465843"/>
              <a:gd name="connsiteY1" fmla="*/ 0 h 5135479"/>
              <a:gd name="connsiteX2" fmla="*/ 7465717 w 7465843"/>
              <a:gd name="connsiteY2" fmla="*/ 788363 h 5135479"/>
              <a:gd name="connsiteX3" fmla="*/ 6129774 w 7465843"/>
              <a:gd name="connsiteY3" fmla="*/ 799626 h 5135479"/>
              <a:gd name="connsiteX4" fmla="*/ 5783278 w 7465843"/>
              <a:gd name="connsiteY4" fmla="*/ 1099744 h 5135479"/>
              <a:gd name="connsiteX5" fmla="*/ 5770924 w 7465843"/>
              <a:gd name="connsiteY5" fmla="*/ 5119980 h 5135479"/>
              <a:gd name="connsiteX6" fmla="*/ 0 w 7465843"/>
              <a:gd name="connsiteY6" fmla="*/ 5135479 h 5135479"/>
              <a:gd name="connsiteX7" fmla="*/ 0 w 7465843"/>
              <a:gd name="connsiteY7" fmla="*/ 7749 h 51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5843" h="5135479">
                <a:moveTo>
                  <a:pt x="0" y="7749"/>
                </a:moveTo>
                <a:lnTo>
                  <a:pt x="7461989" y="0"/>
                </a:lnTo>
                <a:cubicBezTo>
                  <a:pt x="7460940" y="258676"/>
                  <a:pt x="7466766" y="529687"/>
                  <a:pt x="7465717" y="788363"/>
                </a:cubicBezTo>
                <a:lnTo>
                  <a:pt x="6129774" y="799626"/>
                </a:lnTo>
                <a:cubicBezTo>
                  <a:pt x="5946377" y="816338"/>
                  <a:pt x="5850534" y="867823"/>
                  <a:pt x="5783278" y="1099744"/>
                </a:cubicBezTo>
                <a:cubicBezTo>
                  <a:pt x="5771023" y="1847303"/>
                  <a:pt x="5776287" y="4706322"/>
                  <a:pt x="5770924" y="5119980"/>
                </a:cubicBezTo>
                <a:lnTo>
                  <a:pt x="0" y="5135479"/>
                </a:lnTo>
                <a:lnTo>
                  <a:pt x="0" y="7749"/>
                </a:lnTo>
                <a:close/>
              </a:path>
            </a:pathLst>
          </a:custGeom>
          <a:ln w="76200">
            <a:noFill/>
          </a:ln>
          <a:effectLst/>
        </p:spPr>
        <p:txBody>
          <a:bodyPr anchor="ctr">
            <a:noAutofit/>
          </a:bodyPr>
          <a:lstStyle>
            <a:lvl1pPr marL="0" indent="0" algn="ctr">
              <a:buNone/>
              <a:defRPr sz="1200">
                <a:solidFill>
                  <a:schemeClr val="bg2">
                    <a:lumMod val="90000"/>
                  </a:schemeClr>
                </a:solidFill>
                <a:latin typeface="Gotham Black" panose="02000604040000020004" pitchFamily="50" charset="0"/>
              </a:defRPr>
            </a:lvl1pPr>
          </a:lstStyle>
          <a:p>
            <a:r>
              <a:rPr lang="nl-NL"/>
              <a:t>AFBEELDING</a:t>
            </a:r>
          </a:p>
        </p:txBody>
      </p:sp>
      <p:sp>
        <p:nvSpPr>
          <p:cNvPr id="7" name="Tijdelijke aanduiding voor tekst 9"/>
          <p:cNvSpPr>
            <a:spLocks noGrp="1"/>
          </p:cNvSpPr>
          <p:nvPr>
            <p:ph type="body" sz="quarter" idx="13" hasCustomPrompt="1"/>
          </p:nvPr>
        </p:nvSpPr>
        <p:spPr>
          <a:xfrm>
            <a:off x="838201" y="2767912"/>
            <a:ext cx="3660255" cy="2721447"/>
          </a:xfrm>
          <a:prstGeom prst="rect">
            <a:avLst/>
          </a:prstGeom>
        </p:spPr>
        <p:txBody>
          <a:bodyPr>
            <a:noAutofit/>
          </a:bodyPr>
          <a:lstStyle>
            <a:lvl1pPr marL="0" indent="0">
              <a:lnSpc>
                <a:spcPct val="170000"/>
              </a:lnSpc>
              <a:buNone/>
              <a:defRPr sz="14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8" name="Tijdelijke aanduiding voor tekst 9"/>
          <p:cNvSpPr>
            <a:spLocks noGrp="1"/>
          </p:cNvSpPr>
          <p:nvPr>
            <p:ph type="body" sz="quarter" idx="14" hasCustomPrompt="1"/>
          </p:nvPr>
        </p:nvSpPr>
        <p:spPr>
          <a:xfrm>
            <a:off x="838201" y="2444675"/>
            <a:ext cx="3660255" cy="323236"/>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9"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0"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1" name="Text Placeholder 3"/>
          <p:cNvSpPr>
            <a:spLocks noGrp="1"/>
          </p:cNvSpPr>
          <p:nvPr>
            <p:ph type="body" sz="quarter" idx="19"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pic>
        <p:nvPicPr>
          <p:cNvPr id="12" name="Picture 11"/>
          <p:cNvPicPr>
            <a:picLocks noChangeAspect="1"/>
          </p:cNvPicPr>
          <p:nvPr userDrawn="1"/>
        </p:nvPicPr>
        <p:blipFill>
          <a:blip r:embed="rId3">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8472265" y="2300696"/>
            <a:ext cx="4080633" cy="4080633"/>
          </a:xfrm>
          <a:prstGeom prst="rect">
            <a:avLst/>
          </a:prstGeom>
        </p:spPr>
      </p:pic>
      <p:sp>
        <p:nvSpPr>
          <p:cNvPr id="13" name="Picture Placeholder 30"/>
          <p:cNvSpPr>
            <a:spLocks noGrp="1"/>
          </p:cNvSpPr>
          <p:nvPr>
            <p:ph type="pic" sz="quarter" idx="28" hasCustomPrompt="1"/>
          </p:nvPr>
        </p:nvSpPr>
        <p:spPr>
          <a:xfrm>
            <a:off x="9628183" y="2803010"/>
            <a:ext cx="1738627" cy="3051011"/>
          </a:xfrm>
        </p:spPr>
        <p:txBody>
          <a:bodyPr anchor="b">
            <a:normAutofit/>
          </a:bodyPr>
          <a:lstStyle>
            <a:lvl1pPr marL="0" indent="0" algn="ctr">
              <a:buNone/>
              <a:defRPr sz="1200"/>
            </a:lvl1pPr>
          </a:lstStyle>
          <a:p>
            <a:r>
              <a:rPr lang="nl-NL"/>
              <a:t>Sleep hier jouw afbeelding in</a:t>
            </a:r>
          </a:p>
        </p:txBody>
      </p:sp>
    </p:spTree>
    <p:extLst>
      <p:ext uri="{BB962C8B-B14F-4D97-AF65-F5344CB8AC3E}">
        <p14:creationId xmlns:p14="http://schemas.microsoft.com/office/powerpoint/2010/main" val="17830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675" decel="100000" fill="hold"/>
                                        <p:tgtEl>
                                          <p:spTgt spid="3"/>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675" decel="100000" fill="hold"/>
                                        <p:tgtEl>
                                          <p:spTgt spid="6"/>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ckup - Lap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pic>
        <p:nvPicPr>
          <p:cNvPr id="3"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l="6506" r="6431"/>
          <a:stretch/>
        </p:blipFill>
        <p:spPr>
          <a:xfrm>
            <a:off x="2494952" y="1334503"/>
            <a:ext cx="7606219" cy="6354744"/>
          </a:xfrm>
          <a:prstGeom prst="rect">
            <a:avLst/>
          </a:prstGeom>
        </p:spPr>
      </p:pic>
      <p:sp>
        <p:nvSpPr>
          <p:cNvPr id="4" name="Tijdelijke aanduiding voor afbeelding 6"/>
          <p:cNvSpPr>
            <a:spLocks noGrp="1"/>
          </p:cNvSpPr>
          <p:nvPr>
            <p:ph type="pic" sz="quarter" idx="23" hasCustomPrompt="1"/>
          </p:nvPr>
        </p:nvSpPr>
        <p:spPr>
          <a:xfrm>
            <a:off x="3365503" y="1792818"/>
            <a:ext cx="5901621" cy="3709563"/>
          </a:xfrm>
          <a:prstGeom prst="rect">
            <a:avLst/>
          </a:prstGeom>
        </p:spPr>
        <p:txBody>
          <a:bodyPr anchor="b"/>
          <a:lstStyle>
            <a:lvl1pPr marL="0" indent="0" algn="ctr">
              <a:buNone/>
              <a:defRPr sz="1200"/>
            </a:lvl1pPr>
          </a:lstStyle>
          <a:p>
            <a:r>
              <a:rPr lang="nl-NL"/>
              <a:t>Sleep hier uw afbeelding in</a:t>
            </a:r>
          </a:p>
        </p:txBody>
      </p:sp>
      <p:sp>
        <p:nvSpPr>
          <p:cNvPr id="5"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6"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7"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695428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ckup - Laptop m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pic>
        <p:nvPicPr>
          <p:cNvPr id="3"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l="6506" r="6431"/>
          <a:stretch/>
        </p:blipFill>
        <p:spPr>
          <a:xfrm>
            <a:off x="4626434" y="1391998"/>
            <a:ext cx="7172913" cy="5992732"/>
          </a:xfrm>
          <a:prstGeom prst="rect">
            <a:avLst/>
          </a:prstGeom>
        </p:spPr>
      </p:pic>
      <p:sp>
        <p:nvSpPr>
          <p:cNvPr id="4" name="Tijdelijke aanduiding voor afbeelding 6"/>
          <p:cNvSpPr>
            <a:spLocks noGrp="1"/>
          </p:cNvSpPr>
          <p:nvPr>
            <p:ph type="pic" sz="quarter" idx="24" hasCustomPrompt="1"/>
          </p:nvPr>
        </p:nvSpPr>
        <p:spPr>
          <a:xfrm>
            <a:off x="5454651" y="1822452"/>
            <a:ext cx="5562601" cy="3486148"/>
          </a:xfrm>
          <a:prstGeom prst="rect">
            <a:avLst/>
          </a:prstGeom>
        </p:spPr>
        <p:txBody>
          <a:bodyPr anchor="b"/>
          <a:lstStyle>
            <a:lvl1pPr marL="0" indent="0" algn="ctr">
              <a:buNone/>
              <a:defRPr sz="1200" baseline="0"/>
            </a:lvl1pPr>
          </a:lstStyle>
          <a:p>
            <a:r>
              <a:rPr lang="nl-NL"/>
              <a:t>Sleep hier uw afbeelding in</a:t>
            </a:r>
          </a:p>
        </p:txBody>
      </p:sp>
      <p:sp>
        <p:nvSpPr>
          <p:cNvPr id="5" name="Tijdelijke aanduiding voor tekst 9"/>
          <p:cNvSpPr>
            <a:spLocks noGrp="1"/>
          </p:cNvSpPr>
          <p:nvPr>
            <p:ph type="body" sz="quarter" idx="13" hasCustomPrompt="1"/>
          </p:nvPr>
        </p:nvSpPr>
        <p:spPr>
          <a:xfrm>
            <a:off x="838201" y="2767912"/>
            <a:ext cx="3660255" cy="2721447"/>
          </a:xfrm>
          <a:prstGeom prst="rect">
            <a:avLst/>
          </a:prstGeom>
        </p:spPr>
        <p:txBody>
          <a:bodyPr>
            <a:noAutofit/>
          </a:bodyPr>
          <a:lstStyle>
            <a:lvl1pPr marL="0" indent="0">
              <a:lnSpc>
                <a:spcPct val="170000"/>
              </a:lnSpc>
              <a:buNone/>
              <a:defRPr sz="14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6" name="Tijdelijke aanduiding voor tekst 9"/>
          <p:cNvSpPr>
            <a:spLocks noGrp="1"/>
          </p:cNvSpPr>
          <p:nvPr>
            <p:ph type="body" sz="quarter" idx="14" hasCustomPrompt="1"/>
          </p:nvPr>
        </p:nvSpPr>
        <p:spPr>
          <a:xfrm>
            <a:off x="838201" y="2444675"/>
            <a:ext cx="3660255" cy="323236"/>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7"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8"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9" name="Text Placeholder 3"/>
          <p:cNvSpPr>
            <a:spLocks noGrp="1"/>
          </p:cNvSpPr>
          <p:nvPr>
            <p:ph type="body" sz="quarter" idx="25"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92111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4099"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hasCustomPrompt="1"/>
          </p:nvPr>
        </p:nvSpPr>
        <p:spPr>
          <a:xfrm>
            <a:off x="431373" y="288064"/>
            <a:ext cx="11329259" cy="836680"/>
          </a:xfrm>
          <a:prstGeom prst="rect">
            <a:avLst/>
          </a:prstGeom>
        </p:spPr>
        <p:txBody>
          <a:bodyPr vert="horz" lIns="91440" tIns="45720" rIns="91440" bIns="45720" rtlCol="0" anchor="t">
            <a:normAutofit/>
          </a:bodyPr>
          <a:lstStyle>
            <a:lvl1pPr eaLnBrk="1">
              <a:defRPr/>
            </a:lvl1pPr>
          </a:lstStyle>
          <a:p>
            <a:r>
              <a:rPr lang="en-GB"/>
              <a:t>Agenda</a:t>
            </a:r>
          </a:p>
        </p:txBody>
      </p:sp>
      <p:sp>
        <p:nvSpPr>
          <p:cNvPr id="14" name="Text Placeholder 11"/>
          <p:cNvSpPr>
            <a:spLocks noGrp="1"/>
          </p:cNvSpPr>
          <p:nvPr>
            <p:ph type="body" sz="quarter" idx="17" hasCustomPrompt="1"/>
          </p:nvPr>
        </p:nvSpPr>
        <p:spPr>
          <a:xfrm>
            <a:off x="431372" y="1484784"/>
            <a:ext cx="11329259" cy="4824543"/>
          </a:xfrm>
          <a:prstGeom prst="rect">
            <a:avLst/>
          </a:prstGeom>
        </p:spPr>
        <p:txBody>
          <a:bodyPr numCol="2" spcCol="360000"/>
          <a:lstStyle>
            <a:lvl1pPr marL="261938" indent="-261938">
              <a:buSzPct val="100000"/>
              <a:buFont typeface="+mj-lt"/>
              <a:buAutoNum type="arabicPeriod"/>
              <a:defRPr sz="1600" b="0" baseline="0">
                <a:solidFill>
                  <a:schemeClr val="accent3"/>
                </a:solidFill>
              </a:defRPr>
            </a:lvl1pPr>
            <a:lvl2pPr marL="449263" indent="-187325">
              <a:buFont typeface="Arial" panose="020B0604020202020204" pitchFamily="34" charset="0"/>
              <a:buChar char="•"/>
              <a:defRPr sz="1400" b="0">
                <a:solidFill>
                  <a:schemeClr val="accent1"/>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1"/>
            <a:endParaRPr lang="en-GB" dirty="0"/>
          </a:p>
          <a:p>
            <a:pPr lvl="1"/>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1"/>
            <a:endParaRPr lang="en-GB" dirty="0"/>
          </a:p>
          <a:p>
            <a:pPr lvl="1"/>
            <a:endParaRPr lang="en-GB" dirty="0"/>
          </a:p>
          <a:p>
            <a:pPr lvl="0"/>
            <a:endParaRPr lang="en-GB" dirty="0"/>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5"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Tree>
    <p:extLst>
      <p:ext uri="{BB962C8B-B14F-4D97-AF65-F5344CB8AC3E}">
        <p14:creationId xmlns:p14="http://schemas.microsoft.com/office/powerpoint/2010/main" val="3851403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ckup - Mobile m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7" name="Tijdelijke aanduiding voor tekst 9"/>
          <p:cNvSpPr>
            <a:spLocks noGrp="1"/>
          </p:cNvSpPr>
          <p:nvPr>
            <p:ph type="body" sz="quarter" idx="13" hasCustomPrompt="1"/>
          </p:nvPr>
        </p:nvSpPr>
        <p:spPr>
          <a:xfrm>
            <a:off x="838202" y="2767912"/>
            <a:ext cx="5473823" cy="2721447"/>
          </a:xfrm>
          <a:prstGeom prst="rect">
            <a:avLst/>
          </a:prstGeom>
        </p:spPr>
        <p:txBody>
          <a:bodyPr>
            <a:noAutofit/>
          </a:bodyPr>
          <a:lstStyle>
            <a:lvl1pPr marL="0" indent="0">
              <a:lnSpc>
                <a:spcPct val="170000"/>
              </a:lnSpc>
              <a:buNone/>
              <a:defRPr sz="14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8" name="Tijdelijke aanduiding voor tekst 9"/>
          <p:cNvSpPr>
            <a:spLocks noGrp="1"/>
          </p:cNvSpPr>
          <p:nvPr>
            <p:ph type="body" sz="quarter" idx="14" hasCustomPrompt="1"/>
          </p:nvPr>
        </p:nvSpPr>
        <p:spPr>
          <a:xfrm>
            <a:off x="838202" y="2444675"/>
            <a:ext cx="5473823" cy="323236"/>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9"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0"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1" name="Text Placeholder 3"/>
          <p:cNvSpPr>
            <a:spLocks noGrp="1"/>
          </p:cNvSpPr>
          <p:nvPr>
            <p:ph type="body" sz="quarter" idx="25"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pic>
        <p:nvPicPr>
          <p:cNvPr id="12" name="Picture 11"/>
          <p:cNvPicPr>
            <a:picLocks noChangeAspect="1"/>
          </p:cNvPicPr>
          <p:nvPr userDrawn="1"/>
        </p:nvPicPr>
        <p:blipFill>
          <a:blip r:embed="rId2">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6744072" y="1338603"/>
            <a:ext cx="4946894" cy="4946894"/>
          </a:xfrm>
          <a:prstGeom prst="rect">
            <a:avLst/>
          </a:prstGeom>
        </p:spPr>
      </p:pic>
      <p:sp>
        <p:nvSpPr>
          <p:cNvPr id="13" name="Picture Placeholder 30"/>
          <p:cNvSpPr>
            <a:spLocks noGrp="1"/>
          </p:cNvSpPr>
          <p:nvPr>
            <p:ph type="pic" sz="quarter" idx="28" hasCustomPrompt="1"/>
          </p:nvPr>
        </p:nvSpPr>
        <p:spPr>
          <a:xfrm>
            <a:off x="8137134" y="1962363"/>
            <a:ext cx="2107713" cy="3698698"/>
          </a:xfrm>
        </p:spPr>
        <p:txBody>
          <a:bodyPr anchor="b">
            <a:normAutofit/>
          </a:bodyPr>
          <a:lstStyle>
            <a:lvl1pPr marL="0" indent="0" algn="ctr">
              <a:buNone/>
              <a:defRPr sz="1200"/>
            </a:lvl1pPr>
          </a:lstStyle>
          <a:p>
            <a:r>
              <a:rPr lang="nl-NL"/>
              <a:t>Sleep hier jouw afbeelding in</a:t>
            </a:r>
          </a:p>
        </p:txBody>
      </p:sp>
    </p:spTree>
    <p:extLst>
      <p:ext uri="{BB962C8B-B14F-4D97-AF65-F5344CB8AC3E}">
        <p14:creationId xmlns:p14="http://schemas.microsoft.com/office/powerpoint/2010/main" val="2412536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ockup - mobile met teks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7" name="Tijdelijke aanduiding voor tekst 9"/>
          <p:cNvSpPr>
            <a:spLocks noGrp="1"/>
          </p:cNvSpPr>
          <p:nvPr>
            <p:ph type="body" sz="quarter" idx="13" hasCustomPrompt="1"/>
          </p:nvPr>
        </p:nvSpPr>
        <p:spPr>
          <a:xfrm>
            <a:off x="838202" y="2767912"/>
            <a:ext cx="5473823" cy="2721447"/>
          </a:xfrm>
          <a:prstGeom prst="rect">
            <a:avLst/>
          </a:prstGeom>
        </p:spPr>
        <p:txBody>
          <a:bodyPr>
            <a:noAutofit/>
          </a:bodyPr>
          <a:lstStyle>
            <a:lvl1pPr marL="0" indent="0">
              <a:lnSpc>
                <a:spcPct val="170000"/>
              </a:lnSpc>
              <a:buNone/>
              <a:defRPr sz="14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8" name="Tijdelijke aanduiding voor tekst 9"/>
          <p:cNvSpPr>
            <a:spLocks noGrp="1"/>
          </p:cNvSpPr>
          <p:nvPr>
            <p:ph type="body" sz="quarter" idx="14" hasCustomPrompt="1"/>
          </p:nvPr>
        </p:nvSpPr>
        <p:spPr>
          <a:xfrm>
            <a:off x="838202" y="2444675"/>
            <a:ext cx="5473823" cy="323236"/>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5" name="Text Placeholder 3"/>
          <p:cNvSpPr>
            <a:spLocks noGrp="1"/>
          </p:cNvSpPr>
          <p:nvPr>
            <p:ph type="body" sz="quarter" idx="26"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pic>
        <p:nvPicPr>
          <p:cNvPr id="16" name="Picture 15"/>
          <p:cNvPicPr>
            <a:picLocks noChangeAspect="1"/>
          </p:cNvPicPr>
          <p:nvPr userDrawn="1"/>
        </p:nvPicPr>
        <p:blipFill>
          <a:blip r:embed="rId2">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5519937" y="1338603"/>
            <a:ext cx="4946894" cy="4946894"/>
          </a:xfrm>
          <a:prstGeom prst="rect">
            <a:avLst/>
          </a:prstGeom>
        </p:spPr>
      </p:pic>
      <p:pic>
        <p:nvPicPr>
          <p:cNvPr id="17" name="Picture 16"/>
          <p:cNvPicPr>
            <a:picLocks noChangeAspect="1"/>
          </p:cNvPicPr>
          <p:nvPr userDrawn="1"/>
        </p:nvPicPr>
        <p:blipFill>
          <a:blip r:embed="rId2">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8010194" y="1338603"/>
            <a:ext cx="4946894" cy="4946894"/>
          </a:xfrm>
          <a:prstGeom prst="rect">
            <a:avLst/>
          </a:prstGeom>
        </p:spPr>
      </p:pic>
      <p:sp>
        <p:nvSpPr>
          <p:cNvPr id="18" name="Picture Placeholder 30"/>
          <p:cNvSpPr>
            <a:spLocks noGrp="1"/>
          </p:cNvSpPr>
          <p:nvPr>
            <p:ph type="pic" sz="quarter" idx="27" hasCustomPrompt="1"/>
          </p:nvPr>
        </p:nvSpPr>
        <p:spPr>
          <a:xfrm>
            <a:off x="6914509" y="1962363"/>
            <a:ext cx="2112564" cy="3708972"/>
          </a:xfrm>
        </p:spPr>
        <p:txBody>
          <a:bodyPr anchor="b">
            <a:normAutofit/>
          </a:bodyPr>
          <a:lstStyle>
            <a:lvl1pPr marL="0" indent="0" algn="ctr">
              <a:buNone/>
              <a:defRPr sz="1200"/>
            </a:lvl1pPr>
          </a:lstStyle>
          <a:p>
            <a:r>
              <a:rPr lang="nl-NL"/>
              <a:t>Sleep hier jouw afbeelding in</a:t>
            </a:r>
          </a:p>
        </p:txBody>
      </p:sp>
      <p:sp>
        <p:nvSpPr>
          <p:cNvPr id="19" name="Picture Placeholder 30"/>
          <p:cNvSpPr>
            <a:spLocks noGrp="1"/>
          </p:cNvSpPr>
          <p:nvPr>
            <p:ph type="pic" sz="quarter" idx="28" hasCustomPrompt="1"/>
          </p:nvPr>
        </p:nvSpPr>
        <p:spPr>
          <a:xfrm>
            <a:off x="9415040" y="1962363"/>
            <a:ext cx="2112564" cy="3698698"/>
          </a:xfrm>
        </p:spPr>
        <p:txBody>
          <a:bodyPr anchor="b">
            <a:normAutofit/>
          </a:bodyPr>
          <a:lstStyle>
            <a:lvl1pPr marL="0" indent="0" algn="ctr">
              <a:buNone/>
              <a:defRPr sz="1200"/>
            </a:lvl1pPr>
          </a:lstStyle>
          <a:p>
            <a:r>
              <a:rPr lang="nl-NL"/>
              <a:t>Sleep hier jouw afbeelding in</a:t>
            </a:r>
          </a:p>
        </p:txBody>
      </p:sp>
    </p:spTree>
    <p:extLst>
      <p:ext uri="{BB962C8B-B14F-4D97-AF65-F5344CB8AC3E}">
        <p14:creationId xmlns:p14="http://schemas.microsoft.com/office/powerpoint/2010/main" val="736434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19459"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25" name="Title 1"/>
          <p:cNvSpPr>
            <a:spLocks noGrp="1"/>
          </p:cNvSpPr>
          <p:nvPr>
            <p:ph type="title" hasCustomPrompt="1"/>
          </p:nvPr>
        </p:nvSpPr>
        <p:spPr>
          <a:xfrm>
            <a:off x="431373" y="288064"/>
            <a:ext cx="11329259" cy="836680"/>
          </a:xfrm>
        </p:spPr>
        <p:txBody>
          <a:bodyPr/>
          <a:lstStyle>
            <a:lvl1pPr>
              <a:defRPr/>
            </a:lvl1pPr>
          </a:lstStyle>
          <a:p>
            <a:r>
              <a:rPr lang="en-US"/>
              <a:t>Contact</a:t>
            </a:r>
            <a:endParaRPr lang="nl-NL"/>
          </a:p>
        </p:txBody>
      </p:sp>
      <p:sp>
        <p:nvSpPr>
          <p:cNvPr id="5"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6"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7"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508675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20483" name="think-cell Slide" r:id="rId4" imgW="444" imgH="446" progId="TCLayout.ActiveDocument.1">
                  <p:embed/>
                </p:oleObj>
              </mc:Choice>
              <mc:Fallback>
                <p:oleObj name="think-cell Slide" r:id="rId4" imgW="444" imgH="446" progId="TCLayout.ActiveDocument.1">
                  <p:embed/>
                  <p:pic>
                    <p:nvPicPr>
                      <p:cNvPr id="7" name="Object 6" hidden="1"/>
                      <p:cNvPicPr/>
                      <p:nvPr/>
                    </p:nvPicPr>
                    <p:blipFill>
                      <a:blip r:embed="rId5"/>
                      <a:stretch>
                        <a:fillRect/>
                      </a:stretch>
                    </p:blipFill>
                    <p:spPr>
                      <a:xfrm>
                        <a:off x="2119" y="1592"/>
                        <a:ext cx="2116"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en-GB" err="1"/>
              <a:t>Titelstijl</a:t>
            </a:r>
            <a:r>
              <a:rPr lang="en-GB"/>
              <a:t> van model </a:t>
            </a:r>
            <a:r>
              <a:rPr lang="en-GB" err="1"/>
              <a:t>bewerken</a:t>
            </a:r>
            <a:endParaRPr lang="en-GB"/>
          </a:p>
        </p:txBody>
      </p:sp>
      <p:sp>
        <p:nvSpPr>
          <p:cNvPr id="3" name="Tijdelijke aanduiding voor inhoud 2"/>
          <p:cNvSpPr>
            <a:spLocks noGrp="1"/>
          </p:cNvSpPr>
          <p:nvPr>
            <p:ph idx="1"/>
          </p:nvPr>
        </p:nvSpPr>
        <p:spPr>
          <a:xfrm>
            <a:off x="648000" y="1285911"/>
            <a:ext cx="10848600" cy="4353347"/>
          </a:xfrm>
          <a:prstGeom prst="rect">
            <a:avLst/>
          </a:prstGeom>
        </p:spPr>
        <p:txBody>
          <a:bodyPr/>
          <a:lstStyle>
            <a:lvl2pPr>
              <a:defRPr sz="1800"/>
            </a:lvl2pPr>
            <a:lvl3pPr>
              <a:defRPr sz="1600"/>
            </a:lvl3pPr>
            <a:lvl4pPr>
              <a:defRPr sz="1600"/>
            </a:lvl4pPr>
            <a:lvl5pPr>
              <a:defRPr sz="1600"/>
            </a:lvl5pPr>
          </a:lstStyle>
          <a:p>
            <a:pPr lvl="0"/>
            <a:r>
              <a:rPr lang="en-GB" err="1"/>
              <a:t>Klik</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9"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0"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058289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small fo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3051" y="1267617"/>
            <a:ext cx="10800000" cy="4752528"/>
          </a:xfrm>
        </p:spPr>
        <p:txBody>
          <a:bodyPr>
            <a:normAutofit/>
          </a:bodyPr>
          <a:lstStyle>
            <a:lvl1pPr>
              <a:lnSpc>
                <a:spcPts val="2500"/>
              </a:lnSpc>
              <a:spcBef>
                <a:spcPts val="0"/>
              </a:spcBef>
              <a:buNone/>
              <a:defRPr sz="2000" b="0"/>
            </a:lvl1pPr>
            <a:lvl2pPr>
              <a:defRPr sz="1400" b="0"/>
            </a:lvl2pPr>
            <a:lvl3pPr>
              <a:defRPr sz="1400" b="0"/>
            </a:lvl3pPr>
            <a:lvl4pPr>
              <a:defRPr sz="1400" b="0"/>
            </a:lvl4pPr>
            <a:lvl5pPr>
              <a:defRPr sz="1400" b="0"/>
            </a:lvl5pPr>
          </a:lstStyle>
          <a:p>
            <a:pPr lvl="0"/>
            <a:r>
              <a:rPr lang="en-GB"/>
              <a:t>Click to add text</a:t>
            </a:r>
          </a:p>
          <a:p>
            <a:pPr lvl="0"/>
            <a:endParaRPr lang="en-GB"/>
          </a:p>
          <a:p>
            <a:pPr lvl="0"/>
            <a:endParaRPr lang="en-GB"/>
          </a:p>
        </p:txBody>
      </p:sp>
      <p:sp>
        <p:nvSpPr>
          <p:cNvPr id="5" name="Title Placeholder 1"/>
          <p:cNvSpPr>
            <a:spLocks noGrp="1"/>
          </p:cNvSpPr>
          <p:nvPr>
            <p:ph type="title"/>
          </p:nvPr>
        </p:nvSpPr>
        <p:spPr>
          <a:xfrm>
            <a:off x="431373" y="288064"/>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7"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8"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9"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022099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5"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723425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696891940"/>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22531"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8" name="Tijdelijke aanduiding voor tekst 2"/>
          <p:cNvSpPr>
            <a:spLocks noGrp="1"/>
          </p:cNvSpPr>
          <p:nvPr>
            <p:ph type="body" sz="quarter" idx="13" hasCustomPrompt="1"/>
          </p:nvPr>
        </p:nvSpPr>
        <p:spPr>
          <a:xfrm>
            <a:off x="0" y="0"/>
            <a:ext cx="12192000" cy="6858000"/>
          </a:xfrm>
          <a:prstGeom prst="rect">
            <a:avLst/>
          </a:prstGeom>
          <a:solidFill>
            <a:schemeClr val="accent1">
              <a:alpha val="55000"/>
            </a:schemeClr>
          </a:solidFill>
        </p:spPr>
        <p:txBody>
          <a:bodyPr/>
          <a:lstStyle>
            <a:lvl1pPr marL="0" indent="0">
              <a:buNone/>
              <a:defRPr baseline="0"/>
            </a:lvl1pPr>
          </a:lstStyle>
          <a:p>
            <a:pPr lvl="0"/>
            <a:r>
              <a:rPr lang="nl-NL"/>
              <a:t> </a:t>
            </a:r>
          </a:p>
        </p:txBody>
      </p:sp>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2" name="Tijdelijke aanduiding voor tekst 5"/>
          <p:cNvSpPr>
            <a:spLocks noGrp="1"/>
          </p:cNvSpPr>
          <p:nvPr>
            <p:ph type="body" sz="quarter" idx="10" hasCustomPrompt="1"/>
          </p:nvPr>
        </p:nvSpPr>
        <p:spPr>
          <a:xfrm>
            <a:off x="763482" y="2626816"/>
            <a:ext cx="10665041" cy="1433683"/>
          </a:xfrm>
          <a:prstGeom prst="rect">
            <a:avLst/>
          </a:prstGeom>
          <a:effectLst/>
        </p:spPr>
        <p:txBody>
          <a:bodyPr anchor="ctr">
            <a:noAutofit/>
          </a:bodyPr>
          <a:lstStyle>
            <a:lvl1pPr marL="0" indent="0" algn="ctr">
              <a:lnSpc>
                <a:spcPct val="70000"/>
              </a:lnSpc>
              <a:buNone/>
              <a:defRPr sz="6000" b="1" baseline="0">
                <a:solidFill>
                  <a:schemeClr val="bg1"/>
                </a:solidFill>
                <a:effectLst/>
                <a:latin typeface="Nexa XBold" panose="02000000000000000000" pitchFamily="50" charset="0"/>
              </a:defRPr>
            </a:lvl1pPr>
            <a:lvl2pPr>
              <a:defRPr sz="2931" b="1">
                <a:solidFill>
                  <a:schemeClr val="accent4"/>
                </a:solidFill>
              </a:defRPr>
            </a:lvl2pPr>
            <a:lvl3pPr>
              <a:defRPr sz="2931" b="1">
                <a:solidFill>
                  <a:schemeClr val="accent4"/>
                </a:solidFill>
              </a:defRPr>
            </a:lvl3pPr>
            <a:lvl4pPr>
              <a:defRPr sz="2931" b="1">
                <a:solidFill>
                  <a:schemeClr val="accent4"/>
                </a:solidFill>
              </a:defRPr>
            </a:lvl4pPr>
            <a:lvl5pPr>
              <a:defRPr sz="2931" b="1">
                <a:solidFill>
                  <a:schemeClr val="accent4"/>
                </a:solidFill>
              </a:defRPr>
            </a:lvl5pPr>
          </a:lstStyle>
          <a:p>
            <a:pPr lvl="0"/>
            <a:r>
              <a:rPr lang="nl-NL"/>
              <a:t>Hier komt de titel van de presentatie</a:t>
            </a:r>
          </a:p>
        </p:txBody>
      </p:sp>
      <p:sp>
        <p:nvSpPr>
          <p:cNvPr id="10" name="Text Placeholder 3"/>
          <p:cNvSpPr>
            <a:spLocks noGrp="1"/>
          </p:cNvSpPr>
          <p:nvPr>
            <p:ph type="body" sz="quarter" idx="19" hasCustomPrompt="1"/>
          </p:nvPr>
        </p:nvSpPr>
        <p:spPr>
          <a:xfrm>
            <a:off x="3399355" y="6508730"/>
            <a:ext cx="5393292" cy="336550"/>
          </a:xfrm>
        </p:spPr>
        <p:txBody>
          <a:bodyPr anchor="b">
            <a:noAutofit/>
          </a:bodyPr>
          <a:lstStyle>
            <a:lvl1pPr marL="0" indent="0" algn="ctr">
              <a:buNone/>
              <a:defRPr sz="1200" baseline="0">
                <a:solidFill>
                  <a:schemeClr val="bg1"/>
                </a:solidFill>
                <a:latin typeface="Nexa XBold" panose="02000000000000000000" pitchFamily="50" charset="0"/>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nl-NL"/>
              <a:t>Vul hier de risk aanduiding in (indien van toepassing)</a:t>
            </a:r>
          </a:p>
        </p:txBody>
      </p:sp>
      <p:sp>
        <p:nvSpPr>
          <p:cNvPr id="14" name="Picture Placeholder 2">
            <a:extLst>
              <a:ext uri="{FF2B5EF4-FFF2-40B4-BE49-F238E27FC236}">
                <a16:creationId xmlns:a16="http://schemas.microsoft.com/office/drawing/2014/main" id="{5E9935AE-3370-4AF7-A1A5-7E1CAFBF3C04}"/>
              </a:ext>
            </a:extLst>
          </p:cNvPr>
          <p:cNvSpPr>
            <a:spLocks noGrp="1"/>
          </p:cNvSpPr>
          <p:nvPr>
            <p:ph type="pic" sz="quarter" idx="21" hasCustomPrompt="1"/>
          </p:nvPr>
        </p:nvSpPr>
        <p:spPr>
          <a:xfrm>
            <a:off x="4655575" y="4391037"/>
            <a:ext cx="2892425" cy="533400"/>
          </a:xfrm>
        </p:spPr>
        <p:txBody>
          <a:bodyPr anchor="ctr">
            <a:noAutofit/>
          </a:bodyPr>
          <a:lstStyle>
            <a:lvl1pPr marL="0" indent="0" algn="ctr">
              <a:buNone/>
              <a:defRPr sz="1200">
                <a:solidFill>
                  <a:schemeClr val="bg1"/>
                </a:solidFill>
              </a:defRPr>
            </a:lvl1pPr>
          </a:lstStyle>
          <a:p>
            <a:r>
              <a:rPr lang="nl-NL" dirty="0"/>
              <a:t>Logo met transparante achtergrond – PNG afbeelding</a:t>
            </a:r>
          </a:p>
        </p:txBody>
      </p:sp>
    </p:spTree>
    <p:extLst>
      <p:ext uri="{BB962C8B-B14F-4D97-AF65-F5344CB8AC3E}">
        <p14:creationId xmlns:p14="http://schemas.microsoft.com/office/powerpoint/2010/main" val="1636251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Fro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225119120"/>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23555"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8" name="Tijdelijke aanduiding voor tekst 2"/>
          <p:cNvSpPr>
            <a:spLocks noGrp="1"/>
          </p:cNvSpPr>
          <p:nvPr>
            <p:ph type="body" sz="quarter" idx="13" hasCustomPrompt="1"/>
          </p:nvPr>
        </p:nvSpPr>
        <p:spPr>
          <a:xfrm>
            <a:off x="0" y="0"/>
            <a:ext cx="12192000" cy="6858000"/>
          </a:xfrm>
          <a:prstGeom prst="rect">
            <a:avLst/>
          </a:prstGeom>
          <a:solidFill>
            <a:schemeClr val="accent1">
              <a:alpha val="55000"/>
            </a:schemeClr>
          </a:solidFill>
        </p:spPr>
        <p:txBody>
          <a:bodyPr/>
          <a:lstStyle>
            <a:lvl1pPr marL="0" indent="0">
              <a:buNone/>
              <a:defRPr baseline="0"/>
            </a:lvl1pPr>
          </a:lstStyle>
          <a:p>
            <a:pPr lvl="0"/>
            <a:r>
              <a:rPr lang="nl-NL"/>
              <a:t> </a:t>
            </a:r>
          </a:p>
        </p:txBody>
      </p:sp>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4" name="Tijdelijke aanduiding voor afbeelding 6"/>
          <p:cNvSpPr>
            <a:spLocks noGrp="1" noChangeAspect="1"/>
          </p:cNvSpPr>
          <p:nvPr>
            <p:ph type="pic" sz="quarter" idx="12" hasCustomPrompt="1"/>
          </p:nvPr>
        </p:nvSpPr>
        <p:spPr>
          <a:xfrm>
            <a:off x="2783633" y="3068960"/>
            <a:ext cx="6606858" cy="792088"/>
          </a:xfrm>
          <a:prstGeom prst="rect">
            <a:avLst/>
          </a:prstGeom>
          <a:noFill/>
        </p:spPr>
        <p:txBody>
          <a:bodyPr anchor="ctr"/>
          <a:lstStyle>
            <a:lvl1pPr marL="0" indent="0" algn="ctr">
              <a:buNone/>
              <a:defRPr sz="1200" b="1">
                <a:solidFill>
                  <a:schemeClr val="bg1"/>
                </a:solidFill>
              </a:defRPr>
            </a:lvl1pPr>
          </a:lstStyle>
          <a:p>
            <a:r>
              <a:rPr lang="en-US"/>
              <a:t>Logo met </a:t>
            </a:r>
            <a:r>
              <a:rPr lang="en-US" err="1"/>
              <a:t>transparente</a:t>
            </a:r>
            <a:r>
              <a:rPr lang="en-US"/>
              <a:t> </a:t>
            </a:r>
            <a:r>
              <a:rPr lang="en-US" err="1"/>
              <a:t>achtergrond</a:t>
            </a:r>
            <a:r>
              <a:rPr lang="en-US"/>
              <a:t> – PNG </a:t>
            </a:r>
            <a:r>
              <a:rPr lang="en-US" err="1"/>
              <a:t>afbeelding</a:t>
            </a:r>
            <a:endParaRPr lang="nl-NL"/>
          </a:p>
        </p:txBody>
      </p:sp>
      <p:sp>
        <p:nvSpPr>
          <p:cNvPr id="10" name="Text Placeholder 3"/>
          <p:cNvSpPr>
            <a:spLocks noGrp="1"/>
          </p:cNvSpPr>
          <p:nvPr>
            <p:ph type="body" sz="quarter" idx="19" hasCustomPrompt="1"/>
          </p:nvPr>
        </p:nvSpPr>
        <p:spPr>
          <a:xfrm>
            <a:off x="3399355" y="6508730"/>
            <a:ext cx="5393292" cy="336550"/>
          </a:xfrm>
        </p:spPr>
        <p:txBody>
          <a:bodyPr anchor="b">
            <a:noAutofit/>
          </a:bodyPr>
          <a:lstStyle>
            <a:lvl1pPr marL="0" indent="0" algn="ctr">
              <a:buNone/>
              <a:defRPr sz="1200" baseline="0">
                <a:solidFill>
                  <a:schemeClr val="bg1"/>
                </a:solidFill>
                <a:latin typeface="Nexa XBold" panose="02000000000000000000" pitchFamily="50" charset="0"/>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nl-NL"/>
              <a:t>Vul hier de risk aanduiding in (indien van toepassing)</a:t>
            </a:r>
          </a:p>
        </p:txBody>
      </p:sp>
    </p:spTree>
    <p:extLst>
      <p:ext uri="{BB962C8B-B14F-4D97-AF65-F5344CB8AC3E}">
        <p14:creationId xmlns:p14="http://schemas.microsoft.com/office/powerpoint/2010/main" val="2004413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15911151"/>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24579"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hasCustomPrompt="1"/>
          </p:nvPr>
        </p:nvSpPr>
        <p:spPr>
          <a:xfrm>
            <a:off x="431373" y="288064"/>
            <a:ext cx="11329259" cy="836680"/>
          </a:xfrm>
          <a:prstGeom prst="rect">
            <a:avLst/>
          </a:prstGeom>
        </p:spPr>
        <p:txBody>
          <a:bodyPr vert="horz" lIns="91440" tIns="45720" rIns="91440" bIns="45720" rtlCol="0" anchor="t">
            <a:normAutofit/>
          </a:bodyPr>
          <a:lstStyle>
            <a:lvl1pPr eaLnBrk="1">
              <a:defRPr/>
            </a:lvl1pPr>
          </a:lstStyle>
          <a:p>
            <a:r>
              <a:rPr lang="en-GB"/>
              <a:t>Agenda</a:t>
            </a:r>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5"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8" name="Text Placeholder 11">
            <a:extLst>
              <a:ext uri="{FF2B5EF4-FFF2-40B4-BE49-F238E27FC236}">
                <a16:creationId xmlns:a16="http://schemas.microsoft.com/office/drawing/2014/main" id="{15C787BF-762A-4ECA-B1E7-3F722C6F08CF}"/>
              </a:ext>
            </a:extLst>
          </p:cNvPr>
          <p:cNvSpPr>
            <a:spLocks noGrp="1"/>
          </p:cNvSpPr>
          <p:nvPr>
            <p:ph type="body" sz="quarter" idx="17" hasCustomPrompt="1"/>
          </p:nvPr>
        </p:nvSpPr>
        <p:spPr>
          <a:xfrm>
            <a:off x="431372" y="1484784"/>
            <a:ext cx="11329259" cy="4824543"/>
          </a:xfrm>
          <a:prstGeom prst="rect">
            <a:avLst/>
          </a:prstGeom>
        </p:spPr>
        <p:txBody>
          <a:bodyPr numCol="2" spcCol="360000"/>
          <a:lstStyle>
            <a:lvl1pPr marL="261938" indent="-261938">
              <a:buSzPct val="100000"/>
              <a:buFont typeface="+mj-lt"/>
              <a:buAutoNum type="arabicPeriod"/>
              <a:defRPr sz="1600" b="0" baseline="0">
                <a:solidFill>
                  <a:schemeClr val="accent3"/>
                </a:solidFill>
              </a:defRPr>
            </a:lvl1pPr>
            <a:lvl2pPr marL="449263" indent="-187325">
              <a:buFont typeface="Arial" panose="020B0604020202020204" pitchFamily="34" charset="0"/>
              <a:buChar char="•"/>
              <a:defRPr sz="1400" b="0">
                <a:solidFill>
                  <a:schemeClr val="accent1"/>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1"/>
            <a:endParaRPr lang="en-GB" dirty="0"/>
          </a:p>
          <a:p>
            <a:pPr lvl="1"/>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1"/>
            <a:endParaRPr lang="en-GB" dirty="0"/>
          </a:p>
          <a:p>
            <a:pPr lvl="1"/>
            <a:endParaRPr lang="en-GB" dirty="0"/>
          </a:p>
          <a:p>
            <a:pPr lvl="0"/>
            <a:endParaRPr lang="en-GB" dirty="0"/>
          </a:p>
        </p:txBody>
      </p:sp>
    </p:spTree>
    <p:extLst>
      <p:ext uri="{BB962C8B-B14F-4D97-AF65-F5344CB8AC3E}">
        <p14:creationId xmlns:p14="http://schemas.microsoft.com/office/powerpoint/2010/main" val="3595937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with im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7818913"/>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25603"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8" name="Rechthoek 3"/>
          <p:cNvSpPr/>
          <p:nvPr userDrawn="1"/>
        </p:nvSpPr>
        <p:spPr>
          <a:xfrm>
            <a:off x="2" y="1484784"/>
            <a:ext cx="12191999" cy="487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2"/>
          <p:cNvSpPr>
            <a:spLocks noGrp="1"/>
          </p:cNvSpPr>
          <p:nvPr>
            <p:ph type="body" sz="quarter" idx="25" hasCustomPrompt="1"/>
          </p:nvPr>
        </p:nvSpPr>
        <p:spPr>
          <a:xfrm>
            <a:off x="0" y="1484783"/>
            <a:ext cx="12192000" cy="4876098"/>
          </a:xfrm>
          <a:prstGeom prst="rect">
            <a:avLst/>
          </a:prstGeom>
          <a:solidFill>
            <a:schemeClr val="accent1">
              <a:alpha val="80000"/>
            </a:schemeClr>
          </a:solidFill>
        </p:spPr>
        <p:txBody>
          <a:bodyPr/>
          <a:lstStyle>
            <a:lvl1pPr marL="0" indent="0">
              <a:buNone/>
              <a:defRPr baseline="0"/>
            </a:lvl1pPr>
          </a:lstStyle>
          <a:p>
            <a:pPr lvl="0"/>
            <a:r>
              <a:rPr lang="nl-NL"/>
              <a:t> </a:t>
            </a:r>
          </a:p>
        </p:txBody>
      </p:sp>
      <p:sp>
        <p:nvSpPr>
          <p:cNvPr id="11" name="Tijdelijke aanduiding voor afbeelding 4"/>
          <p:cNvSpPr>
            <a:spLocks noGrp="1"/>
          </p:cNvSpPr>
          <p:nvPr>
            <p:ph type="pic" sz="quarter" idx="24" hasCustomPrompt="1"/>
          </p:nvPr>
        </p:nvSpPr>
        <p:spPr>
          <a:xfrm>
            <a:off x="0" y="1484784"/>
            <a:ext cx="12192000" cy="4876097"/>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5" name="Title Placeholder 1"/>
          <p:cNvSpPr>
            <a:spLocks noGrp="1"/>
          </p:cNvSpPr>
          <p:nvPr>
            <p:ph type="title" hasCustomPrompt="1"/>
          </p:nvPr>
        </p:nvSpPr>
        <p:spPr>
          <a:xfrm>
            <a:off x="431373" y="288064"/>
            <a:ext cx="11329259" cy="836680"/>
          </a:xfrm>
          <a:prstGeom prst="rect">
            <a:avLst/>
          </a:prstGeom>
        </p:spPr>
        <p:txBody>
          <a:bodyPr vert="horz" lIns="91440" tIns="45720" rIns="91440" bIns="45720" rtlCol="0" anchor="t">
            <a:normAutofit/>
          </a:bodyPr>
          <a:lstStyle>
            <a:lvl1pPr eaLnBrk="1">
              <a:defRPr>
                <a:solidFill>
                  <a:schemeClr val="accent1"/>
                </a:solidFill>
              </a:defRPr>
            </a:lvl1pPr>
          </a:lstStyle>
          <a:p>
            <a:r>
              <a:rPr lang="en-GB"/>
              <a:t>Agenda</a:t>
            </a:r>
          </a:p>
        </p:txBody>
      </p:sp>
      <p:sp>
        <p:nvSpPr>
          <p:cNvPr id="1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20"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2" name="Text Placeholder 11">
            <a:extLst>
              <a:ext uri="{FF2B5EF4-FFF2-40B4-BE49-F238E27FC236}">
                <a16:creationId xmlns:a16="http://schemas.microsoft.com/office/drawing/2014/main" id="{EF690845-0107-4743-95D6-599EA3FDCEF5}"/>
              </a:ext>
            </a:extLst>
          </p:cNvPr>
          <p:cNvSpPr>
            <a:spLocks noGrp="1"/>
          </p:cNvSpPr>
          <p:nvPr>
            <p:ph type="body" sz="quarter" idx="17" hasCustomPrompt="1"/>
          </p:nvPr>
        </p:nvSpPr>
        <p:spPr>
          <a:xfrm>
            <a:off x="431372" y="1484784"/>
            <a:ext cx="11329259" cy="4824543"/>
          </a:xfrm>
          <a:prstGeom prst="rect">
            <a:avLst/>
          </a:prstGeom>
        </p:spPr>
        <p:txBody>
          <a:bodyPr numCol="2" spcCol="360000"/>
          <a:lstStyle>
            <a:lvl1pPr marL="261938" indent="-261938">
              <a:buSzPct val="100000"/>
              <a:buFont typeface="+mj-lt"/>
              <a:buAutoNum type="arabicPeriod"/>
              <a:defRPr sz="1600" b="0" baseline="0">
                <a:solidFill>
                  <a:schemeClr val="bg1"/>
                </a:solidFill>
              </a:defRPr>
            </a:lvl1pPr>
            <a:lvl2pPr marL="449263" indent="-187325">
              <a:buFont typeface="Arial" panose="020B0604020202020204" pitchFamily="34" charset="0"/>
              <a:buChar char="•"/>
              <a:defRPr sz="1400" b="0">
                <a:solidFill>
                  <a:schemeClr val="bg1"/>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1"/>
            <a:endParaRPr lang="en-GB" dirty="0"/>
          </a:p>
          <a:p>
            <a:pPr lvl="1"/>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1"/>
            <a:endParaRPr lang="en-GB" dirty="0"/>
          </a:p>
          <a:p>
            <a:pPr lvl="1"/>
            <a:endParaRPr lang="en-GB" dirty="0"/>
          </a:p>
          <a:p>
            <a:pPr lvl="0"/>
            <a:endParaRPr lang="en-GB" dirty="0"/>
          </a:p>
        </p:txBody>
      </p:sp>
    </p:spTree>
    <p:extLst>
      <p:ext uri="{BB962C8B-B14F-4D97-AF65-F5344CB8AC3E}">
        <p14:creationId xmlns:p14="http://schemas.microsoft.com/office/powerpoint/2010/main" val="274857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with im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13328871"/>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5123"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8" name="Rechthoek 3"/>
          <p:cNvSpPr/>
          <p:nvPr userDrawn="1"/>
        </p:nvSpPr>
        <p:spPr>
          <a:xfrm>
            <a:off x="2" y="1484784"/>
            <a:ext cx="12191999" cy="48760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2"/>
          <p:cNvSpPr>
            <a:spLocks noGrp="1"/>
          </p:cNvSpPr>
          <p:nvPr>
            <p:ph type="body" sz="quarter" idx="25" hasCustomPrompt="1"/>
          </p:nvPr>
        </p:nvSpPr>
        <p:spPr>
          <a:xfrm>
            <a:off x="0" y="1484782"/>
            <a:ext cx="12192000" cy="4876098"/>
          </a:xfrm>
          <a:prstGeom prst="rect">
            <a:avLst/>
          </a:prstGeom>
          <a:solidFill>
            <a:schemeClr val="accent3">
              <a:alpha val="80000"/>
            </a:schemeClr>
          </a:solidFill>
        </p:spPr>
        <p:txBody>
          <a:bodyPr/>
          <a:lstStyle>
            <a:lvl1pPr marL="0" indent="0">
              <a:buNone/>
              <a:defRPr baseline="0"/>
            </a:lvl1pPr>
          </a:lstStyle>
          <a:p>
            <a:pPr lvl="0"/>
            <a:r>
              <a:rPr lang="nl-NL"/>
              <a:t> </a:t>
            </a:r>
          </a:p>
        </p:txBody>
      </p:sp>
      <p:sp>
        <p:nvSpPr>
          <p:cNvPr id="11" name="Tijdelijke aanduiding voor afbeelding 4"/>
          <p:cNvSpPr>
            <a:spLocks noGrp="1"/>
          </p:cNvSpPr>
          <p:nvPr>
            <p:ph type="pic" sz="quarter" idx="24" hasCustomPrompt="1"/>
          </p:nvPr>
        </p:nvSpPr>
        <p:spPr>
          <a:xfrm>
            <a:off x="0" y="1484784"/>
            <a:ext cx="12192000" cy="4876097"/>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5" name="Title Placeholder 1"/>
          <p:cNvSpPr>
            <a:spLocks noGrp="1"/>
          </p:cNvSpPr>
          <p:nvPr>
            <p:ph type="title" hasCustomPrompt="1"/>
          </p:nvPr>
        </p:nvSpPr>
        <p:spPr>
          <a:xfrm>
            <a:off x="431373" y="288064"/>
            <a:ext cx="11329259" cy="836680"/>
          </a:xfrm>
          <a:prstGeom prst="rect">
            <a:avLst/>
          </a:prstGeom>
        </p:spPr>
        <p:txBody>
          <a:bodyPr vert="horz" lIns="91440" tIns="45720" rIns="91440" bIns="45720" rtlCol="0" anchor="t">
            <a:normAutofit/>
          </a:bodyPr>
          <a:lstStyle>
            <a:lvl1pPr eaLnBrk="1">
              <a:defRPr>
                <a:solidFill>
                  <a:schemeClr val="accent3"/>
                </a:solidFill>
              </a:defRPr>
            </a:lvl1pPr>
          </a:lstStyle>
          <a:p>
            <a:r>
              <a:rPr lang="en-GB"/>
              <a:t>Agenda</a:t>
            </a:r>
          </a:p>
        </p:txBody>
      </p:sp>
      <p:sp>
        <p:nvSpPr>
          <p:cNvPr id="1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20"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2" name="Text Placeholder 11">
            <a:extLst>
              <a:ext uri="{FF2B5EF4-FFF2-40B4-BE49-F238E27FC236}">
                <a16:creationId xmlns:a16="http://schemas.microsoft.com/office/drawing/2014/main" id="{0BE001FD-5FA6-4E45-ADE1-8C6D7595CE62}"/>
              </a:ext>
            </a:extLst>
          </p:cNvPr>
          <p:cNvSpPr>
            <a:spLocks noGrp="1"/>
          </p:cNvSpPr>
          <p:nvPr>
            <p:ph type="body" sz="quarter" idx="17" hasCustomPrompt="1"/>
          </p:nvPr>
        </p:nvSpPr>
        <p:spPr>
          <a:xfrm>
            <a:off x="431372" y="1484784"/>
            <a:ext cx="11329259" cy="4824543"/>
          </a:xfrm>
          <a:prstGeom prst="rect">
            <a:avLst/>
          </a:prstGeom>
        </p:spPr>
        <p:txBody>
          <a:bodyPr numCol="2" spcCol="360000"/>
          <a:lstStyle>
            <a:lvl1pPr marL="261938" indent="-261938">
              <a:buSzPct val="100000"/>
              <a:buFont typeface="+mj-lt"/>
              <a:buAutoNum type="arabicPeriod"/>
              <a:defRPr sz="1600" b="0" baseline="0">
                <a:solidFill>
                  <a:schemeClr val="bg1"/>
                </a:solidFill>
              </a:defRPr>
            </a:lvl1pPr>
            <a:lvl2pPr marL="449263" indent="-187325">
              <a:buFont typeface="Arial" panose="020B0604020202020204" pitchFamily="34" charset="0"/>
              <a:buChar char="•"/>
              <a:defRPr sz="1400" b="0">
                <a:solidFill>
                  <a:schemeClr val="bg1"/>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1"/>
            <a:endParaRPr lang="en-GB" dirty="0"/>
          </a:p>
          <a:p>
            <a:pPr lvl="1"/>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1"/>
            <a:endParaRPr lang="en-GB" dirty="0"/>
          </a:p>
          <a:p>
            <a:pPr lvl="1"/>
            <a:endParaRPr lang="en-GB" dirty="0"/>
          </a:p>
          <a:p>
            <a:pPr lvl="0"/>
            <a:endParaRPr lang="en-GB" dirty="0"/>
          </a:p>
        </p:txBody>
      </p:sp>
    </p:spTree>
    <p:extLst>
      <p:ext uri="{BB962C8B-B14F-4D97-AF65-F5344CB8AC3E}">
        <p14:creationId xmlns:p14="http://schemas.microsoft.com/office/powerpoint/2010/main" val="4011746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1741899287"/>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26627"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12" name="Tijdelijke aanduiding voor tekst 5"/>
          <p:cNvSpPr>
            <a:spLocks noGrp="1"/>
          </p:cNvSpPr>
          <p:nvPr>
            <p:ph type="body" sz="quarter" idx="10" hasCustomPrompt="1"/>
          </p:nvPr>
        </p:nvSpPr>
        <p:spPr>
          <a:xfrm>
            <a:off x="763482" y="2626816"/>
            <a:ext cx="10665041" cy="1433683"/>
          </a:xfrm>
          <a:prstGeom prst="rect">
            <a:avLst/>
          </a:prstGeom>
          <a:effectLst/>
        </p:spPr>
        <p:txBody>
          <a:bodyPr anchor="ctr">
            <a:noAutofit/>
          </a:bodyPr>
          <a:lstStyle>
            <a:lvl1pPr marL="0" indent="0" algn="ctr">
              <a:lnSpc>
                <a:spcPct val="70000"/>
              </a:lnSpc>
              <a:buNone/>
              <a:defRPr sz="6000" b="1" baseline="0">
                <a:solidFill>
                  <a:schemeClr val="bg1"/>
                </a:solidFill>
                <a:effectLst/>
                <a:latin typeface="Nexa XBold" panose="02000000000000000000" pitchFamily="50" charset="0"/>
              </a:defRPr>
            </a:lvl1pPr>
            <a:lvl2pPr>
              <a:defRPr sz="2931" b="1">
                <a:solidFill>
                  <a:schemeClr val="accent4"/>
                </a:solidFill>
              </a:defRPr>
            </a:lvl2pPr>
            <a:lvl3pPr>
              <a:defRPr sz="2931" b="1">
                <a:solidFill>
                  <a:schemeClr val="accent4"/>
                </a:solidFill>
              </a:defRPr>
            </a:lvl3pPr>
            <a:lvl4pPr>
              <a:defRPr sz="2931" b="1">
                <a:solidFill>
                  <a:schemeClr val="accent4"/>
                </a:solidFill>
              </a:defRPr>
            </a:lvl4pPr>
            <a:lvl5pPr>
              <a:defRPr sz="2931" b="1">
                <a:solidFill>
                  <a:schemeClr val="accent4"/>
                </a:solidFill>
              </a:defRPr>
            </a:lvl5pPr>
          </a:lstStyle>
          <a:p>
            <a:pPr lvl="0"/>
            <a:r>
              <a:rPr lang="nl-NL"/>
              <a:t>Hoofdstuk</a:t>
            </a:r>
          </a:p>
        </p:txBody>
      </p:sp>
      <p:sp>
        <p:nvSpPr>
          <p:cNvPr id="21" name="Tijdelijke aanduiding voor tekst 2"/>
          <p:cNvSpPr>
            <a:spLocks noGrp="1"/>
          </p:cNvSpPr>
          <p:nvPr>
            <p:ph type="body" sz="quarter" idx="13" hasCustomPrompt="1"/>
          </p:nvPr>
        </p:nvSpPr>
        <p:spPr>
          <a:xfrm>
            <a:off x="0" y="-11788"/>
            <a:ext cx="12192000" cy="6869789"/>
          </a:xfrm>
          <a:prstGeom prst="rect">
            <a:avLst/>
          </a:prstGeom>
          <a:solidFill>
            <a:schemeClr val="accent1">
              <a:alpha val="55000"/>
            </a:schemeClr>
          </a:solidFill>
        </p:spPr>
        <p:txBody>
          <a:bodyPr/>
          <a:lstStyle>
            <a:lvl1pPr>
              <a:defRPr baseline="0"/>
            </a:lvl1pPr>
          </a:lstStyle>
          <a:p>
            <a:pPr lvl="0"/>
            <a:r>
              <a:rPr lang="nl-NL"/>
              <a:t> </a:t>
            </a:r>
          </a:p>
        </p:txBody>
      </p:sp>
      <p:sp>
        <p:nvSpPr>
          <p:cNvPr id="19" name="Tijdelijke aanduiding voor afbeelding 4"/>
          <p:cNvSpPr>
            <a:spLocks noGrp="1"/>
          </p:cNvSpPr>
          <p:nvPr>
            <p:ph type="pic" sz="quarter" idx="11" hasCustomPrompt="1"/>
          </p:nvPr>
        </p:nvSpPr>
        <p:spPr>
          <a:xfrm>
            <a:off x="2" y="203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89173" y="6358515"/>
            <a:ext cx="1774535" cy="547888"/>
          </a:xfrm>
          <a:prstGeom prst="rect">
            <a:avLst/>
          </a:prstGeom>
        </p:spPr>
      </p:pic>
    </p:spTree>
    <p:extLst>
      <p:ext uri="{BB962C8B-B14F-4D97-AF65-F5344CB8AC3E}">
        <p14:creationId xmlns:p14="http://schemas.microsoft.com/office/powerpoint/2010/main" val="16354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small font)">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18833967"/>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27651"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9" name="Text Placeholder 11"/>
          <p:cNvSpPr>
            <a:spLocks noGrp="1"/>
          </p:cNvSpPr>
          <p:nvPr>
            <p:ph type="body" sz="quarter" idx="10" hasCustomPrompt="1"/>
          </p:nvPr>
        </p:nvSpPr>
        <p:spPr>
          <a:xfrm>
            <a:off x="438532" y="1628801"/>
            <a:ext cx="11322100" cy="4680527"/>
          </a:xfrm>
          <a:prstGeom prst="rect">
            <a:avLst/>
          </a:prstGeom>
        </p:spPr>
        <p:txBody>
          <a:bodyPr numCol="2" spcCol="360000">
            <a:normAutofit/>
          </a:bodyPr>
          <a:lstStyle>
            <a:lvl1pPr>
              <a:lnSpc>
                <a:spcPct val="150000"/>
              </a:lnSpc>
              <a:defRPr sz="2000" baseline="0">
                <a:solidFill>
                  <a:srgbClr val="2800A0"/>
                </a:solidFill>
              </a:defRPr>
            </a:lvl1pPr>
            <a:lvl2pPr>
              <a:defRPr>
                <a:solidFill>
                  <a:srgbClr val="2800A0"/>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a:t>Insert text</a:t>
            </a:r>
          </a:p>
          <a:p>
            <a:pPr lvl="0"/>
            <a:endParaRPr lang="en-GB"/>
          </a:p>
        </p:txBody>
      </p:sp>
      <p:sp>
        <p:nvSpPr>
          <p:cNvPr id="14" name="Content Placeholder 14"/>
          <p:cNvSpPr>
            <a:spLocks noGrp="1"/>
          </p:cNvSpPr>
          <p:nvPr>
            <p:ph sz="quarter" idx="12" hasCustomPrompt="1"/>
          </p:nvPr>
        </p:nvSpPr>
        <p:spPr>
          <a:xfrm>
            <a:off x="431372" y="1174010"/>
            <a:ext cx="5664629" cy="310774"/>
          </a:xfrm>
          <a:prstGeom prst="rect">
            <a:avLst/>
          </a:prstGeom>
        </p:spPr>
        <p:txBody>
          <a:bodyPr anchor="ctr">
            <a:noAutofit/>
          </a:bodyPr>
          <a:lstStyle>
            <a:lvl1pPr marL="0" indent="0" algn="l">
              <a:buNone/>
              <a:defRPr sz="2000" b="0">
                <a:latin typeface="Nexa XBold" panose="02000000000000000000" pitchFamily="50" charset="0"/>
              </a:defRPr>
            </a:lvl1pPr>
          </a:lstStyle>
          <a:p>
            <a:pPr lvl="0"/>
            <a:r>
              <a:rPr lang="en-GB"/>
              <a:t>Insert header</a:t>
            </a:r>
          </a:p>
        </p:txBody>
      </p:sp>
      <p:sp>
        <p:nvSpPr>
          <p:cNvPr id="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1"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4"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135814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text boxe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90158370"/>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28675"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9" name="Text Placeholder 11"/>
          <p:cNvSpPr>
            <a:spLocks noGrp="1"/>
          </p:cNvSpPr>
          <p:nvPr>
            <p:ph type="body" sz="quarter" idx="10" hasCustomPrompt="1"/>
          </p:nvPr>
        </p:nvSpPr>
        <p:spPr>
          <a:xfrm>
            <a:off x="431373" y="1628801"/>
            <a:ext cx="5488892" cy="4680527"/>
          </a:xfrm>
          <a:prstGeom prst="rect">
            <a:avLst/>
          </a:prstGeom>
        </p:spPr>
        <p:txBody>
          <a:bodyPr>
            <a:normAutofit/>
          </a:bodyPr>
          <a:lstStyle>
            <a:lvl1pPr>
              <a:defRPr sz="2000" baseline="0">
                <a:solidFill>
                  <a:srgbClr val="2800A0"/>
                </a:solidFill>
              </a:defRPr>
            </a:lvl1pPr>
            <a:lvl2pPr>
              <a:defRPr>
                <a:solidFill>
                  <a:srgbClr val="2800A0"/>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a:t>Insert text</a:t>
            </a:r>
          </a:p>
          <a:p>
            <a:pPr lvl="0"/>
            <a:endParaRPr lang="en-GB"/>
          </a:p>
        </p:txBody>
      </p:sp>
      <p:sp>
        <p:nvSpPr>
          <p:cNvPr id="8" name="Content Placeholder 14"/>
          <p:cNvSpPr>
            <a:spLocks noGrp="1"/>
          </p:cNvSpPr>
          <p:nvPr>
            <p:ph sz="quarter" idx="13" hasCustomPrompt="1"/>
          </p:nvPr>
        </p:nvSpPr>
        <p:spPr>
          <a:xfrm>
            <a:off x="431373" y="1174010"/>
            <a:ext cx="5488892"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11" name="Content Placeholder 14"/>
          <p:cNvSpPr>
            <a:spLocks noGrp="1"/>
          </p:cNvSpPr>
          <p:nvPr>
            <p:ph sz="quarter" idx="15" hasCustomPrompt="1"/>
          </p:nvPr>
        </p:nvSpPr>
        <p:spPr>
          <a:xfrm>
            <a:off x="6271740" y="1174010"/>
            <a:ext cx="5488892"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12" name="Text Placeholder 11"/>
          <p:cNvSpPr>
            <a:spLocks noGrp="1"/>
          </p:cNvSpPr>
          <p:nvPr>
            <p:ph type="body" sz="quarter" idx="16" hasCustomPrompt="1"/>
          </p:nvPr>
        </p:nvSpPr>
        <p:spPr>
          <a:xfrm>
            <a:off x="6271740" y="1628801"/>
            <a:ext cx="5488892" cy="4680527"/>
          </a:xfrm>
          <a:prstGeom prst="rect">
            <a:avLst/>
          </a:prstGeom>
        </p:spPr>
        <p:txBody>
          <a:bodyPr>
            <a:normAutofit/>
          </a:bodyPr>
          <a:lstStyle>
            <a:lvl1pPr>
              <a:defRPr sz="2000" baseline="0">
                <a:solidFill>
                  <a:srgbClr val="2800A0"/>
                </a:solidFill>
              </a:defRPr>
            </a:lvl1pPr>
            <a:lvl2pPr>
              <a:defRPr>
                <a:solidFill>
                  <a:srgbClr val="2800A0"/>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a:t>Insert text</a:t>
            </a:r>
          </a:p>
          <a:p>
            <a:pPr lvl="0"/>
            <a:endParaRPr lang="en-GB"/>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5" name="Text Placeholder 3"/>
          <p:cNvSpPr>
            <a:spLocks noGrp="1"/>
          </p:cNvSpPr>
          <p:nvPr>
            <p:ph type="body" sz="quarter" idx="17"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018298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boxes - Tabl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73873"/>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29699"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8" name="Content Placeholder 14"/>
          <p:cNvSpPr>
            <a:spLocks noGrp="1"/>
          </p:cNvSpPr>
          <p:nvPr>
            <p:ph sz="quarter" idx="13" hasCustomPrompt="1"/>
          </p:nvPr>
        </p:nvSpPr>
        <p:spPr>
          <a:xfrm>
            <a:off x="431373" y="1174010"/>
            <a:ext cx="5488892"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11" name="Content Placeholder 14"/>
          <p:cNvSpPr>
            <a:spLocks noGrp="1"/>
          </p:cNvSpPr>
          <p:nvPr>
            <p:ph sz="quarter" idx="15" hasCustomPrompt="1"/>
          </p:nvPr>
        </p:nvSpPr>
        <p:spPr>
          <a:xfrm>
            <a:off x="6271740" y="1174010"/>
            <a:ext cx="5488892"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12" name="Text Placeholder 11"/>
          <p:cNvSpPr>
            <a:spLocks noGrp="1"/>
          </p:cNvSpPr>
          <p:nvPr>
            <p:ph type="body" sz="quarter" idx="16" hasCustomPrompt="1"/>
          </p:nvPr>
        </p:nvSpPr>
        <p:spPr>
          <a:xfrm>
            <a:off x="6271740" y="1628801"/>
            <a:ext cx="5488892" cy="4680527"/>
          </a:xfrm>
          <a:prstGeom prst="rect">
            <a:avLst/>
          </a:prstGeom>
        </p:spPr>
        <p:txBody>
          <a:bodyPr vert="horz" lIns="91440" tIns="45720" rIns="91440" bIns="45720" rtlCol="0">
            <a:normAutofit/>
          </a:bodyPr>
          <a:lstStyle>
            <a:lvl1pPr>
              <a:defRPr lang="en-GB" sz="2000" dirty="0">
                <a:solidFill>
                  <a:srgbClr val="2800A0"/>
                </a:solidFill>
              </a:defRPr>
            </a:lvl1pPr>
          </a:lstStyle>
          <a:p>
            <a:pPr lvl="0"/>
            <a:r>
              <a:rPr lang="en-GB"/>
              <a:t>Insert text</a:t>
            </a:r>
          </a:p>
          <a:p>
            <a:pPr lvl="0"/>
            <a:endParaRPr lang="en-GB"/>
          </a:p>
        </p:txBody>
      </p:sp>
      <p:sp>
        <p:nvSpPr>
          <p:cNvPr id="13" name="Table Placeholder 3"/>
          <p:cNvSpPr>
            <a:spLocks noGrp="1"/>
          </p:cNvSpPr>
          <p:nvPr>
            <p:ph type="tbl" sz="quarter" idx="17"/>
          </p:nvPr>
        </p:nvSpPr>
        <p:spPr>
          <a:xfrm>
            <a:off x="431374" y="1628801"/>
            <a:ext cx="5471584" cy="4680527"/>
          </a:xfrm>
          <a:prstGeom prst="rect">
            <a:avLst/>
          </a:prstGeom>
        </p:spPr>
        <p:txBody>
          <a:bodyPr vert="horz" lIns="91440" tIns="45720" rIns="91440" bIns="45720" rtlCol="0">
            <a:normAutofit/>
          </a:bodyPr>
          <a:lstStyle>
            <a:lvl1pPr>
              <a:defRPr lang="nl-NL" sz="2000" dirty="0">
                <a:solidFill>
                  <a:srgbClr val="2800A0"/>
                </a:solidFill>
              </a:defRPr>
            </a:lvl1pPr>
          </a:lstStyle>
          <a:p>
            <a:pPr lvl="0"/>
            <a:endParaRPr lang="nl-NL"/>
          </a:p>
        </p:txBody>
      </p:sp>
      <p:sp>
        <p:nvSpPr>
          <p:cNvPr id="14"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5"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7" name="Text Placeholder 3"/>
          <p:cNvSpPr>
            <a:spLocks noGrp="1"/>
          </p:cNvSpPr>
          <p:nvPr>
            <p:ph type="body" sz="quarter" idx="18"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209579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oxes - chart">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6145773"/>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30723"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8" name="Content Placeholder 14"/>
          <p:cNvSpPr>
            <a:spLocks noGrp="1"/>
          </p:cNvSpPr>
          <p:nvPr>
            <p:ph sz="quarter" idx="13" hasCustomPrompt="1"/>
          </p:nvPr>
        </p:nvSpPr>
        <p:spPr>
          <a:xfrm>
            <a:off x="431373" y="1174010"/>
            <a:ext cx="5488892"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11" name="Content Placeholder 14"/>
          <p:cNvSpPr>
            <a:spLocks noGrp="1"/>
          </p:cNvSpPr>
          <p:nvPr>
            <p:ph sz="quarter" idx="15" hasCustomPrompt="1"/>
          </p:nvPr>
        </p:nvSpPr>
        <p:spPr>
          <a:xfrm>
            <a:off x="6271740" y="1174010"/>
            <a:ext cx="5488892"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12" name="Text Placeholder 11"/>
          <p:cNvSpPr>
            <a:spLocks noGrp="1"/>
          </p:cNvSpPr>
          <p:nvPr>
            <p:ph type="body" sz="quarter" idx="16" hasCustomPrompt="1"/>
          </p:nvPr>
        </p:nvSpPr>
        <p:spPr>
          <a:xfrm>
            <a:off x="6271740" y="1628801"/>
            <a:ext cx="5488892" cy="4680527"/>
          </a:xfrm>
          <a:prstGeom prst="rect">
            <a:avLst/>
          </a:prstGeom>
        </p:spPr>
        <p:txBody>
          <a:bodyPr vert="horz" lIns="91440" tIns="45720" rIns="91440" bIns="45720" rtlCol="0">
            <a:normAutofit/>
          </a:bodyPr>
          <a:lstStyle>
            <a:lvl1pPr>
              <a:defRPr lang="en-GB" sz="2000" dirty="0">
                <a:solidFill>
                  <a:srgbClr val="2800A0"/>
                </a:solidFill>
              </a:defRPr>
            </a:lvl1pPr>
          </a:lstStyle>
          <a:p>
            <a:pPr lvl="0"/>
            <a:r>
              <a:rPr lang="en-GB"/>
              <a:t>Insert text</a:t>
            </a:r>
          </a:p>
          <a:p>
            <a:pPr lvl="0"/>
            <a:endParaRPr lang="en-GB"/>
          </a:p>
        </p:txBody>
      </p:sp>
      <p:sp>
        <p:nvSpPr>
          <p:cNvPr id="14" name="Chart Placeholder 2"/>
          <p:cNvSpPr>
            <a:spLocks noGrp="1"/>
          </p:cNvSpPr>
          <p:nvPr>
            <p:ph type="chart" sz="quarter" idx="17"/>
          </p:nvPr>
        </p:nvSpPr>
        <p:spPr>
          <a:xfrm>
            <a:off x="431374" y="1628801"/>
            <a:ext cx="5471584" cy="4680527"/>
          </a:xfrm>
          <a:prstGeom prst="rect">
            <a:avLst/>
          </a:prstGeom>
        </p:spPr>
        <p:txBody>
          <a:bodyPr vert="horz" lIns="91440" tIns="45720" rIns="91440" bIns="45720" rtlCol="0">
            <a:normAutofit/>
          </a:bodyPr>
          <a:lstStyle>
            <a:lvl1pPr>
              <a:defRPr lang="nl-NL" sz="2000" dirty="0">
                <a:solidFill>
                  <a:srgbClr val="2800A0"/>
                </a:solidFill>
              </a:defRPr>
            </a:lvl1pPr>
          </a:lstStyle>
          <a:p>
            <a:pPr lvl="0"/>
            <a:endParaRPr lang="nl-NL"/>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5"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7" name="Text Placeholder 3"/>
          <p:cNvSpPr>
            <a:spLocks noGrp="1"/>
          </p:cNvSpPr>
          <p:nvPr>
            <p:ph type="body" sz="quarter" idx="18"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8200113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text boxe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16410695"/>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31747"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2"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8" name="Tijdelijke aanduiding voor tekst 9"/>
          <p:cNvSpPr>
            <a:spLocks noGrp="1"/>
          </p:cNvSpPr>
          <p:nvPr>
            <p:ph type="body" sz="quarter" idx="13" hasCustomPrompt="1"/>
          </p:nvPr>
        </p:nvSpPr>
        <p:spPr>
          <a:xfrm>
            <a:off x="566240" y="2310136"/>
            <a:ext cx="3495124" cy="2967764"/>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11" name="Tijdelijke aanduiding voor tekst 9"/>
          <p:cNvSpPr>
            <a:spLocks noGrp="1"/>
          </p:cNvSpPr>
          <p:nvPr>
            <p:ph type="body" sz="quarter" idx="15" hasCustomPrompt="1"/>
          </p:nvPr>
        </p:nvSpPr>
        <p:spPr>
          <a:xfrm>
            <a:off x="566242" y="1804191"/>
            <a:ext cx="3495124" cy="505051"/>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a:t>
            </a:r>
          </a:p>
        </p:txBody>
      </p:sp>
      <p:sp>
        <p:nvSpPr>
          <p:cNvPr id="12" name="Tijdelijke aanduiding voor tekst 9"/>
          <p:cNvSpPr>
            <a:spLocks noGrp="1"/>
          </p:cNvSpPr>
          <p:nvPr>
            <p:ph type="body" sz="quarter" idx="16" hasCustomPrompt="1"/>
          </p:nvPr>
        </p:nvSpPr>
        <p:spPr>
          <a:xfrm>
            <a:off x="4325439" y="2310136"/>
            <a:ext cx="3495124" cy="2967764"/>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13" name="Tijdelijke aanduiding voor tekst 9"/>
          <p:cNvSpPr>
            <a:spLocks noGrp="1"/>
          </p:cNvSpPr>
          <p:nvPr>
            <p:ph type="body" sz="quarter" idx="17" hasCustomPrompt="1"/>
          </p:nvPr>
        </p:nvSpPr>
        <p:spPr>
          <a:xfrm>
            <a:off x="4325439" y="1804191"/>
            <a:ext cx="3495124" cy="505051"/>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 van twee zinnen</a:t>
            </a:r>
          </a:p>
        </p:txBody>
      </p:sp>
      <p:sp>
        <p:nvSpPr>
          <p:cNvPr id="15" name="Tijdelijke aanduiding voor tekst 9"/>
          <p:cNvSpPr>
            <a:spLocks noGrp="1"/>
          </p:cNvSpPr>
          <p:nvPr>
            <p:ph type="body" sz="quarter" idx="18" hasCustomPrompt="1"/>
          </p:nvPr>
        </p:nvSpPr>
        <p:spPr>
          <a:xfrm>
            <a:off x="8084636" y="2310136"/>
            <a:ext cx="3495124" cy="2967764"/>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17" name="Tijdelijke aanduiding voor tekst 9"/>
          <p:cNvSpPr>
            <a:spLocks noGrp="1"/>
          </p:cNvSpPr>
          <p:nvPr>
            <p:ph type="body" sz="quarter" idx="19" hasCustomPrompt="1"/>
          </p:nvPr>
        </p:nvSpPr>
        <p:spPr>
          <a:xfrm>
            <a:off x="8084636" y="1804191"/>
            <a:ext cx="3495124" cy="505051"/>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a:t>
            </a:r>
          </a:p>
        </p:txBody>
      </p:sp>
      <p:sp>
        <p:nvSpPr>
          <p:cNvPr id="1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9"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20" name="Text Placeholder 3"/>
          <p:cNvSpPr>
            <a:spLocks noGrp="1"/>
          </p:cNvSpPr>
          <p:nvPr>
            <p:ph type="body" sz="quarter" idx="20"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7625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text boxe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74640295"/>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32771"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2"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18" name="Tijdelijke aanduiding voor tekst 9"/>
          <p:cNvSpPr>
            <a:spLocks noGrp="1"/>
          </p:cNvSpPr>
          <p:nvPr>
            <p:ph type="body" sz="quarter" idx="13" hasCustomPrompt="1"/>
          </p:nvPr>
        </p:nvSpPr>
        <p:spPr>
          <a:xfrm>
            <a:off x="838200" y="2116085"/>
            <a:ext cx="4770120" cy="1513771"/>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19" name="Tijdelijke aanduiding voor tekst 9"/>
          <p:cNvSpPr>
            <a:spLocks noGrp="1"/>
          </p:cNvSpPr>
          <p:nvPr>
            <p:ph type="body" sz="quarter" idx="15" hasCustomPrompt="1"/>
          </p:nvPr>
        </p:nvSpPr>
        <p:spPr>
          <a:xfrm>
            <a:off x="838200" y="1792851"/>
            <a:ext cx="4770120" cy="314271"/>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a:t>
            </a:r>
          </a:p>
        </p:txBody>
      </p:sp>
      <p:sp>
        <p:nvSpPr>
          <p:cNvPr id="20" name="Tijdelijke aanduiding voor tekst 9"/>
          <p:cNvSpPr>
            <a:spLocks noGrp="1"/>
          </p:cNvSpPr>
          <p:nvPr>
            <p:ph type="body" sz="quarter" idx="16" hasCustomPrompt="1"/>
          </p:nvPr>
        </p:nvSpPr>
        <p:spPr>
          <a:xfrm>
            <a:off x="6583681" y="2112725"/>
            <a:ext cx="4770120" cy="1513771"/>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21" name="Tijdelijke aanduiding voor tekst 9"/>
          <p:cNvSpPr>
            <a:spLocks noGrp="1"/>
          </p:cNvSpPr>
          <p:nvPr>
            <p:ph type="body" sz="quarter" idx="17" hasCustomPrompt="1"/>
          </p:nvPr>
        </p:nvSpPr>
        <p:spPr>
          <a:xfrm>
            <a:off x="6583681" y="1789491"/>
            <a:ext cx="4770120" cy="314271"/>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a:t>
            </a:r>
          </a:p>
        </p:txBody>
      </p:sp>
      <p:sp>
        <p:nvSpPr>
          <p:cNvPr id="22" name="Tijdelijke aanduiding voor tekst 9"/>
          <p:cNvSpPr>
            <a:spLocks noGrp="1"/>
          </p:cNvSpPr>
          <p:nvPr>
            <p:ph type="body" sz="quarter" idx="18" hasCustomPrompt="1"/>
          </p:nvPr>
        </p:nvSpPr>
        <p:spPr>
          <a:xfrm>
            <a:off x="838200" y="4366484"/>
            <a:ext cx="4770120" cy="1513771"/>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23" name="Tijdelijke aanduiding voor tekst 9"/>
          <p:cNvSpPr>
            <a:spLocks noGrp="1"/>
          </p:cNvSpPr>
          <p:nvPr>
            <p:ph type="body" sz="quarter" idx="19" hasCustomPrompt="1"/>
          </p:nvPr>
        </p:nvSpPr>
        <p:spPr>
          <a:xfrm>
            <a:off x="838200" y="4043250"/>
            <a:ext cx="4770120" cy="314271"/>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a:t>
            </a:r>
          </a:p>
        </p:txBody>
      </p:sp>
      <p:sp>
        <p:nvSpPr>
          <p:cNvPr id="24" name="Tijdelijke aanduiding voor tekst 9"/>
          <p:cNvSpPr>
            <a:spLocks noGrp="1"/>
          </p:cNvSpPr>
          <p:nvPr>
            <p:ph type="body" sz="quarter" idx="20" hasCustomPrompt="1"/>
          </p:nvPr>
        </p:nvSpPr>
        <p:spPr>
          <a:xfrm>
            <a:off x="6583681" y="4363122"/>
            <a:ext cx="4770120" cy="1513771"/>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25" name="Tijdelijke aanduiding voor tekst 9"/>
          <p:cNvSpPr>
            <a:spLocks noGrp="1"/>
          </p:cNvSpPr>
          <p:nvPr>
            <p:ph type="body" sz="quarter" idx="21" hasCustomPrompt="1"/>
          </p:nvPr>
        </p:nvSpPr>
        <p:spPr>
          <a:xfrm>
            <a:off x="6583681" y="4039888"/>
            <a:ext cx="4770120" cy="314271"/>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a:t>
            </a:r>
          </a:p>
        </p:txBody>
      </p:sp>
      <p:sp>
        <p:nvSpPr>
          <p:cNvPr id="15"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7"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26" name="Text Placeholder 3"/>
          <p:cNvSpPr>
            <a:spLocks noGrp="1"/>
          </p:cNvSpPr>
          <p:nvPr>
            <p:ph type="body" sz="quarter" idx="22"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2291752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ide image + Text">
    <p:spTree>
      <p:nvGrpSpPr>
        <p:cNvPr id="1" name=""/>
        <p:cNvGrpSpPr/>
        <p:nvPr/>
      </p:nvGrpSpPr>
      <p:grpSpPr>
        <a:xfrm>
          <a:off x="0" y="0"/>
          <a:ext cx="0" cy="0"/>
          <a:chOff x="0" y="0"/>
          <a:chExt cx="0" cy="0"/>
        </a:xfrm>
      </p:grpSpPr>
      <p:sp>
        <p:nvSpPr>
          <p:cNvPr id="3" name="Tijdelijke aanduiding voor tekst 9"/>
          <p:cNvSpPr>
            <a:spLocks noGrp="1"/>
          </p:cNvSpPr>
          <p:nvPr>
            <p:ph type="body" sz="quarter" idx="13" hasCustomPrompt="1"/>
          </p:nvPr>
        </p:nvSpPr>
        <p:spPr>
          <a:xfrm>
            <a:off x="849490" y="4254208"/>
            <a:ext cx="10469601" cy="1814895"/>
          </a:xfrm>
          <a:prstGeom prst="rect">
            <a:avLst/>
          </a:prstGeom>
        </p:spPr>
        <p:txBody>
          <a:bodyPr numCol="2" spcCol="540000">
            <a:noAutofit/>
          </a:bodyPr>
          <a:lstStyle>
            <a:lvl1pPr marL="0" marR="0" indent="0" algn="l" defTabSz="608975" rtl="0" eaLnBrk="1" fontAlgn="auto" latinLnBrk="0" hangingPunct="1">
              <a:lnSpc>
                <a:spcPct val="150000"/>
              </a:lnSpc>
              <a:spcBef>
                <a:spcPts val="667"/>
              </a:spcBef>
              <a:spcAft>
                <a:spcPts val="0"/>
              </a:spcAft>
              <a:buClrTx/>
              <a:buSzTx/>
              <a:buFont typeface="Arial" panose="020B0604020202020204" pitchFamily="34" charset="0"/>
              <a:buNone/>
              <a:tabLst/>
              <a:defRPr sz="1200"/>
            </a:lvl1pPr>
          </a:lstStyle>
          <a:p>
            <a:pPr marL="0" marR="0" lvl="0" indent="0" algn="l" defTabSz="608975" rtl="0" eaLnBrk="1" fontAlgn="auto" latinLnBrk="0" hangingPunct="1">
              <a:lnSpc>
                <a:spcPct val="150000"/>
              </a:lnSpc>
              <a:spcBef>
                <a:spcPts val="667"/>
              </a:spcBef>
              <a:spcAft>
                <a:spcPts val="0"/>
              </a:spcAft>
              <a:buClrTx/>
              <a:buSzTx/>
              <a:buFont typeface="Arial" panose="020B0604020202020204" pitchFamily="34" charset="0"/>
              <a:buNone/>
              <a:tabLst/>
              <a:defRPr/>
            </a:pPr>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 </a:t>
            </a:r>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a:t>
            </a:r>
          </a:p>
          <a:p>
            <a:pPr marL="0" marR="0" lvl="0" indent="0" algn="l" defTabSz="608975" rtl="0" eaLnBrk="1" fontAlgn="auto" latinLnBrk="0" hangingPunct="1">
              <a:lnSpc>
                <a:spcPct val="150000"/>
              </a:lnSpc>
              <a:spcBef>
                <a:spcPts val="667"/>
              </a:spcBef>
              <a:spcAft>
                <a:spcPts val="0"/>
              </a:spcAft>
              <a:buClrTx/>
              <a:buSzTx/>
              <a:buFont typeface="Arial" panose="020B0604020202020204" pitchFamily="34" charset="0"/>
              <a:buNone/>
              <a:tabLst/>
              <a:defRPr/>
            </a:pPr>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a:t>
            </a:r>
            <a:endParaRPr lang="nl-NL"/>
          </a:p>
        </p:txBody>
      </p:sp>
      <p:sp>
        <p:nvSpPr>
          <p:cNvPr id="4" name="Tijdelijke aanduiding voor tekst 9"/>
          <p:cNvSpPr>
            <a:spLocks noGrp="1"/>
          </p:cNvSpPr>
          <p:nvPr>
            <p:ph type="body" sz="quarter" idx="14" hasCustomPrompt="1"/>
          </p:nvPr>
        </p:nvSpPr>
        <p:spPr>
          <a:xfrm>
            <a:off x="849490" y="3930973"/>
            <a:ext cx="10469601" cy="323235"/>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a:t>
            </a:r>
          </a:p>
        </p:txBody>
      </p:sp>
      <p:sp>
        <p:nvSpPr>
          <p:cNvPr id="5" name="Tijdelijke aanduiding voor afbeelding 4"/>
          <p:cNvSpPr>
            <a:spLocks noGrp="1"/>
          </p:cNvSpPr>
          <p:nvPr>
            <p:ph type="pic" sz="quarter" idx="19" hasCustomPrompt="1"/>
          </p:nvPr>
        </p:nvSpPr>
        <p:spPr>
          <a:xfrm>
            <a:off x="0" y="1672944"/>
            <a:ext cx="12192000" cy="1942233"/>
          </a:xfrm>
          <a:prstGeom prst="rect">
            <a:avLst/>
          </a:prstGeom>
        </p:spPr>
        <p:txBody>
          <a:bodyPr anchor="b"/>
          <a:lstStyle>
            <a:lvl1pPr marL="0" indent="0" algn="ctr">
              <a:buNone/>
              <a:defRPr sz="14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6" name="Title Placeholder 1"/>
          <p:cNvSpPr>
            <a:spLocks noGrp="1"/>
          </p:cNvSpPr>
          <p:nvPr>
            <p:ph type="title"/>
          </p:nvPr>
        </p:nvSpPr>
        <p:spPr>
          <a:xfrm>
            <a:off x="431371"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7" name="Content Placeholder 14"/>
          <p:cNvSpPr>
            <a:spLocks noGrp="1"/>
          </p:cNvSpPr>
          <p:nvPr>
            <p:ph sz="quarter" idx="12" hasCustomPrompt="1"/>
          </p:nvPr>
        </p:nvSpPr>
        <p:spPr>
          <a:xfrm>
            <a:off x="431371"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9"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0" name="Text Placeholder 3"/>
          <p:cNvSpPr>
            <a:spLocks noGrp="1"/>
          </p:cNvSpPr>
          <p:nvPr>
            <p:ph type="body" sz="quarter" idx="20"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089244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ide tabl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1764632"/>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33795"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1"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1"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8" name="Text Placeholder 11"/>
          <p:cNvSpPr>
            <a:spLocks noGrp="1"/>
          </p:cNvSpPr>
          <p:nvPr>
            <p:ph type="body" sz="quarter" idx="11" hasCustomPrompt="1"/>
          </p:nvPr>
        </p:nvSpPr>
        <p:spPr>
          <a:xfrm>
            <a:off x="431372" y="5279327"/>
            <a:ext cx="11322100" cy="1030001"/>
          </a:xfrm>
          <a:prstGeom prst="rect">
            <a:avLst/>
          </a:prstGeom>
        </p:spPr>
        <p:txBody>
          <a:bodyPr>
            <a:normAutofit/>
          </a:bodyPr>
          <a:lstStyle>
            <a:lvl1pPr>
              <a:defRPr sz="1400">
                <a:solidFill>
                  <a:srgbClr val="2800A0"/>
                </a:solidFill>
              </a:defRPr>
            </a:lvl1pPr>
            <a:lvl2pPr>
              <a:defRPr>
                <a:solidFill>
                  <a:srgbClr val="2800A0"/>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a:t>Insert comments</a:t>
            </a:r>
          </a:p>
          <a:p>
            <a:pPr lvl="0"/>
            <a:endParaRPr lang="en-GB"/>
          </a:p>
        </p:txBody>
      </p:sp>
      <p:sp>
        <p:nvSpPr>
          <p:cNvPr id="11" name="Table Placeholder 3"/>
          <p:cNvSpPr>
            <a:spLocks noGrp="1"/>
          </p:cNvSpPr>
          <p:nvPr>
            <p:ph type="tbl" sz="quarter" idx="17"/>
          </p:nvPr>
        </p:nvSpPr>
        <p:spPr>
          <a:xfrm>
            <a:off x="431372" y="1663313"/>
            <a:ext cx="11321671" cy="3478141"/>
          </a:xfrm>
          <a:prstGeom prst="rect">
            <a:avLst/>
          </a:prstGeom>
        </p:spPr>
        <p:txBody>
          <a:bodyPr>
            <a:normAutofit/>
          </a:bodyPr>
          <a:lstStyle>
            <a:lvl1pPr>
              <a:defRPr sz="1800"/>
            </a:lvl1pPr>
          </a:lstStyle>
          <a:p>
            <a:endParaRPr lang="nl-NL"/>
          </a:p>
        </p:txBody>
      </p:sp>
      <p:sp>
        <p:nvSpPr>
          <p:cNvPr id="9"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2"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3"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150159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ide chart">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4345352"/>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34819"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1"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1"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8" name="Text Placeholder 11"/>
          <p:cNvSpPr>
            <a:spLocks noGrp="1"/>
          </p:cNvSpPr>
          <p:nvPr>
            <p:ph type="body" sz="quarter" idx="11" hasCustomPrompt="1"/>
          </p:nvPr>
        </p:nvSpPr>
        <p:spPr>
          <a:xfrm>
            <a:off x="431372" y="5279327"/>
            <a:ext cx="11322100" cy="1030001"/>
          </a:xfrm>
          <a:prstGeom prst="rect">
            <a:avLst/>
          </a:prstGeom>
        </p:spPr>
        <p:txBody>
          <a:bodyPr>
            <a:normAutofit/>
          </a:bodyPr>
          <a:lstStyle>
            <a:lvl1pPr>
              <a:defRPr sz="1400">
                <a:solidFill>
                  <a:srgbClr val="2800A0"/>
                </a:solidFill>
              </a:defRPr>
            </a:lvl1pPr>
            <a:lvl2pPr>
              <a:defRPr>
                <a:solidFill>
                  <a:srgbClr val="2800A0"/>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a:t>Insert comments</a:t>
            </a:r>
          </a:p>
          <a:p>
            <a:pPr lvl="0"/>
            <a:endParaRPr lang="en-GB"/>
          </a:p>
        </p:txBody>
      </p:sp>
      <p:sp>
        <p:nvSpPr>
          <p:cNvPr id="12" name="Chart Placeholder 2"/>
          <p:cNvSpPr>
            <a:spLocks noGrp="1"/>
          </p:cNvSpPr>
          <p:nvPr>
            <p:ph type="chart" sz="quarter" idx="16"/>
          </p:nvPr>
        </p:nvSpPr>
        <p:spPr>
          <a:xfrm>
            <a:off x="431372" y="1663313"/>
            <a:ext cx="11321671" cy="3493886"/>
          </a:xfrm>
          <a:prstGeom prst="rect">
            <a:avLst/>
          </a:prstGeom>
        </p:spPr>
        <p:txBody>
          <a:bodyPr>
            <a:normAutofit/>
          </a:bodyPr>
          <a:lstStyle>
            <a:lvl1pPr>
              <a:defRPr sz="1800"/>
            </a:lvl1pPr>
          </a:lstStyle>
          <a:p>
            <a:endParaRPr lang="nl-NL"/>
          </a:p>
        </p:txBody>
      </p:sp>
      <p:sp>
        <p:nvSpPr>
          <p:cNvPr id="9"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1"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3"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41877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hapter">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14" name="Tijdelijke aanduiding voor tekst 2"/>
          <p:cNvSpPr>
            <a:spLocks noGrp="1"/>
          </p:cNvSpPr>
          <p:nvPr>
            <p:ph type="body" sz="quarter" idx="13" hasCustomPrompt="1"/>
          </p:nvPr>
        </p:nvSpPr>
        <p:spPr>
          <a:xfrm>
            <a:off x="0" y="-12390"/>
            <a:ext cx="12192000" cy="6858000"/>
          </a:xfrm>
          <a:prstGeom prst="rect">
            <a:avLst/>
          </a:prstGeom>
          <a:solidFill>
            <a:schemeClr val="accent3">
              <a:alpha val="55000"/>
            </a:schemeClr>
          </a:solidFill>
        </p:spPr>
        <p:txBody>
          <a:bodyPr/>
          <a:lstStyle>
            <a:lvl1pPr marL="0" indent="0">
              <a:buNone/>
              <a:defRPr baseline="0"/>
            </a:lvl1pPr>
          </a:lstStyle>
          <a:p>
            <a:pPr lvl="0"/>
            <a:r>
              <a:rPr lang="nl-NL"/>
              <a:t> </a:t>
            </a:r>
          </a:p>
        </p:txBody>
      </p:sp>
      <p:sp>
        <p:nvSpPr>
          <p:cNvPr id="7" name="Rechthoek 6"/>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9" name="Tijdelijke aanduiding voor afbeelding 4"/>
          <p:cNvSpPr>
            <a:spLocks noGrp="1"/>
          </p:cNvSpPr>
          <p:nvPr>
            <p:ph type="pic" sz="quarter" idx="11" hasCustomPrompt="1"/>
          </p:nvPr>
        </p:nvSpPr>
        <p:spPr>
          <a:xfrm>
            <a:off x="2" y="203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2" name="Tijdelijke aanduiding voor tekst 5"/>
          <p:cNvSpPr>
            <a:spLocks noGrp="1"/>
          </p:cNvSpPr>
          <p:nvPr>
            <p:ph type="body" sz="quarter" idx="10" hasCustomPrompt="1"/>
          </p:nvPr>
        </p:nvSpPr>
        <p:spPr>
          <a:xfrm>
            <a:off x="763482" y="2626816"/>
            <a:ext cx="10665041" cy="1433683"/>
          </a:xfrm>
          <a:prstGeom prst="rect">
            <a:avLst/>
          </a:prstGeom>
          <a:effectLst/>
        </p:spPr>
        <p:txBody>
          <a:bodyPr anchor="ctr">
            <a:noAutofit/>
          </a:bodyPr>
          <a:lstStyle>
            <a:lvl1pPr marL="0" indent="0" algn="ctr">
              <a:lnSpc>
                <a:spcPct val="70000"/>
              </a:lnSpc>
              <a:buNone/>
              <a:defRPr sz="6000" b="1" baseline="0">
                <a:solidFill>
                  <a:schemeClr val="bg1"/>
                </a:solidFill>
                <a:effectLst/>
                <a:latin typeface="Nexa XBold" panose="02000000000000000000" pitchFamily="50" charset="0"/>
              </a:defRPr>
            </a:lvl1pPr>
            <a:lvl2pPr>
              <a:defRPr sz="2931" b="1">
                <a:solidFill>
                  <a:schemeClr val="accent4"/>
                </a:solidFill>
              </a:defRPr>
            </a:lvl2pPr>
            <a:lvl3pPr>
              <a:defRPr sz="2931" b="1">
                <a:solidFill>
                  <a:schemeClr val="accent4"/>
                </a:solidFill>
              </a:defRPr>
            </a:lvl3pPr>
            <a:lvl4pPr>
              <a:defRPr sz="2931" b="1">
                <a:solidFill>
                  <a:schemeClr val="accent4"/>
                </a:solidFill>
              </a:defRPr>
            </a:lvl4pPr>
            <a:lvl5pPr>
              <a:defRPr sz="2931" b="1">
                <a:solidFill>
                  <a:schemeClr val="accent4"/>
                </a:solidFill>
              </a:defRPr>
            </a:lvl5pPr>
          </a:lstStyle>
          <a:p>
            <a:pPr lvl="0"/>
            <a:r>
              <a:rPr lang="nl-NL"/>
              <a:t>Hoofdstuk</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89173" y="6358515"/>
            <a:ext cx="1774535" cy="547888"/>
          </a:xfrm>
          <a:prstGeom prst="rect">
            <a:avLst/>
          </a:prstGeom>
        </p:spPr>
      </p:pic>
    </p:spTree>
    <p:extLst>
      <p:ext uri="{BB962C8B-B14F-4D97-AF65-F5344CB8AC3E}">
        <p14:creationId xmlns:p14="http://schemas.microsoft.com/office/powerpoint/2010/main" val="758775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1373" y="301712"/>
            <a:ext cx="11329259" cy="836680"/>
          </a:xfrm>
        </p:spPr>
        <p:txBody>
          <a:bodyPr/>
          <a:lstStyle/>
          <a:p>
            <a:r>
              <a:rPr lang="en-US"/>
              <a:t>Click to edit Master title style</a:t>
            </a:r>
            <a:endParaRPr lang="nl-NL"/>
          </a:p>
        </p:txBody>
      </p:sp>
      <p:sp>
        <p:nvSpPr>
          <p:cNvPr id="3" name="Tijdelijke aanduiding voor tekst 9"/>
          <p:cNvSpPr>
            <a:spLocks noGrp="1"/>
          </p:cNvSpPr>
          <p:nvPr>
            <p:ph type="body" sz="quarter" idx="14" hasCustomPrompt="1"/>
          </p:nvPr>
        </p:nvSpPr>
        <p:spPr>
          <a:xfrm>
            <a:off x="849491" y="1556793"/>
            <a:ext cx="5042205" cy="323235"/>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a:t>
            </a:r>
          </a:p>
        </p:txBody>
      </p:sp>
      <p:sp>
        <p:nvSpPr>
          <p:cNvPr id="4" name="Tijdelijke aanduiding voor tekst 9"/>
          <p:cNvSpPr>
            <a:spLocks noGrp="1"/>
          </p:cNvSpPr>
          <p:nvPr>
            <p:ph type="body" sz="quarter" idx="13" hasCustomPrompt="1"/>
          </p:nvPr>
        </p:nvSpPr>
        <p:spPr>
          <a:xfrm>
            <a:off x="849489" y="5140321"/>
            <a:ext cx="5042205" cy="1157146"/>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a:t>
            </a:r>
          </a:p>
        </p:txBody>
      </p:sp>
      <p:sp>
        <p:nvSpPr>
          <p:cNvPr id="5" name="Tijdelijke aanduiding voor tekst 9"/>
          <p:cNvSpPr>
            <a:spLocks noGrp="1"/>
          </p:cNvSpPr>
          <p:nvPr>
            <p:ph type="body" sz="quarter" idx="24" hasCustomPrompt="1"/>
          </p:nvPr>
        </p:nvSpPr>
        <p:spPr>
          <a:xfrm>
            <a:off x="6314409" y="1556793"/>
            <a:ext cx="4980517" cy="323235"/>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a:t>
            </a:r>
          </a:p>
        </p:txBody>
      </p:sp>
      <p:sp>
        <p:nvSpPr>
          <p:cNvPr id="6" name="Tijdelijke aanduiding voor tekst 9"/>
          <p:cNvSpPr>
            <a:spLocks noGrp="1"/>
          </p:cNvSpPr>
          <p:nvPr>
            <p:ph type="body" sz="quarter" idx="25" hasCustomPrompt="1"/>
          </p:nvPr>
        </p:nvSpPr>
        <p:spPr>
          <a:xfrm>
            <a:off x="6314408" y="5140321"/>
            <a:ext cx="4980517" cy="1157146"/>
          </a:xfrm>
          <a:prstGeom prst="rect">
            <a:avLst/>
          </a:prstGeom>
        </p:spPr>
        <p:txBody>
          <a:bodyPr>
            <a:norm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a:t>
            </a:r>
          </a:p>
        </p:txBody>
      </p:sp>
      <p:sp>
        <p:nvSpPr>
          <p:cNvPr id="7" name="Tijdelijke aanduiding voor grafiek 5"/>
          <p:cNvSpPr>
            <a:spLocks noGrp="1"/>
          </p:cNvSpPr>
          <p:nvPr>
            <p:ph type="chart" sz="quarter" idx="26"/>
          </p:nvPr>
        </p:nvSpPr>
        <p:spPr>
          <a:xfrm>
            <a:off x="849490" y="1992573"/>
            <a:ext cx="5042255" cy="3044482"/>
          </a:xfrm>
          <a:prstGeom prst="rect">
            <a:avLst/>
          </a:prstGeom>
        </p:spPr>
        <p:txBody>
          <a:bodyPr/>
          <a:lstStyle>
            <a:lvl1pPr marL="0" indent="0">
              <a:buNone/>
              <a:defRPr sz="1400"/>
            </a:lvl1pPr>
          </a:lstStyle>
          <a:p>
            <a:endParaRPr lang="nl-NL"/>
          </a:p>
        </p:txBody>
      </p:sp>
      <p:sp>
        <p:nvSpPr>
          <p:cNvPr id="8" name="Tijdelijke aanduiding voor grafiek 5"/>
          <p:cNvSpPr>
            <a:spLocks noGrp="1"/>
          </p:cNvSpPr>
          <p:nvPr>
            <p:ph type="chart" sz="quarter" idx="27"/>
          </p:nvPr>
        </p:nvSpPr>
        <p:spPr>
          <a:xfrm>
            <a:off x="6314408" y="1977895"/>
            <a:ext cx="4980517" cy="3044482"/>
          </a:xfrm>
          <a:prstGeom prst="rect">
            <a:avLst/>
          </a:prstGeom>
        </p:spPr>
        <p:txBody>
          <a:bodyPr/>
          <a:lstStyle>
            <a:lvl1pPr marL="0" indent="0">
              <a:buNone/>
              <a:defRPr sz="1400"/>
            </a:lvl1pPr>
          </a:lstStyle>
          <a:p>
            <a:endParaRPr lang="nl-NL"/>
          </a:p>
        </p:txBody>
      </p:sp>
      <p:sp>
        <p:nvSpPr>
          <p:cNvPr id="10" name="Content Placeholder 14"/>
          <p:cNvSpPr>
            <a:spLocks noGrp="1"/>
          </p:cNvSpPr>
          <p:nvPr>
            <p:ph sz="quarter" idx="12" hasCustomPrompt="1"/>
          </p:nvPr>
        </p:nvSpPr>
        <p:spPr>
          <a:xfrm>
            <a:off x="431371"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11"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2"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3" name="Text Placeholder 3"/>
          <p:cNvSpPr>
            <a:spLocks noGrp="1"/>
          </p:cNvSpPr>
          <p:nvPr>
            <p:ph type="body" sz="quarter" idx="28"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54101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1373" y="301712"/>
            <a:ext cx="11329259" cy="836680"/>
          </a:xfrm>
        </p:spPr>
        <p:txBody>
          <a:bodyPr/>
          <a:lstStyle/>
          <a:p>
            <a:r>
              <a:rPr lang="en-US"/>
              <a:t>Click to edit Master title style</a:t>
            </a:r>
            <a:endParaRPr lang="nl-NL"/>
          </a:p>
        </p:txBody>
      </p:sp>
      <p:sp>
        <p:nvSpPr>
          <p:cNvPr id="3" name="Tijdelijke aanduiding voor tekst 9"/>
          <p:cNvSpPr>
            <a:spLocks noGrp="1"/>
          </p:cNvSpPr>
          <p:nvPr>
            <p:ph type="body" sz="quarter" idx="14" hasCustomPrompt="1"/>
          </p:nvPr>
        </p:nvSpPr>
        <p:spPr>
          <a:xfrm>
            <a:off x="849491" y="1556793"/>
            <a:ext cx="5042205" cy="323235"/>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a:t>
            </a:r>
          </a:p>
        </p:txBody>
      </p:sp>
      <p:sp>
        <p:nvSpPr>
          <p:cNvPr id="4" name="Tijdelijke aanduiding voor tekst 9"/>
          <p:cNvSpPr>
            <a:spLocks noGrp="1"/>
          </p:cNvSpPr>
          <p:nvPr>
            <p:ph type="body" sz="quarter" idx="13" hasCustomPrompt="1"/>
          </p:nvPr>
        </p:nvSpPr>
        <p:spPr>
          <a:xfrm>
            <a:off x="849489" y="5140321"/>
            <a:ext cx="5042205" cy="1157146"/>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a:t>
            </a:r>
          </a:p>
        </p:txBody>
      </p:sp>
      <p:sp>
        <p:nvSpPr>
          <p:cNvPr id="5" name="Tijdelijke aanduiding voor tekst 9"/>
          <p:cNvSpPr>
            <a:spLocks noGrp="1"/>
          </p:cNvSpPr>
          <p:nvPr>
            <p:ph type="body" sz="quarter" idx="24" hasCustomPrompt="1"/>
          </p:nvPr>
        </p:nvSpPr>
        <p:spPr>
          <a:xfrm>
            <a:off x="6314409" y="1556793"/>
            <a:ext cx="4980517" cy="323235"/>
          </a:xfrm>
          <a:prstGeom prst="rect">
            <a:avLst/>
          </a:prstGeom>
        </p:spPr>
        <p:txBody>
          <a:bodyPr>
            <a:noAutofit/>
          </a:bodyPr>
          <a:lstStyle>
            <a:lvl1pPr marL="0" indent="0">
              <a:lnSpc>
                <a:spcPct val="90000"/>
              </a:lnSpc>
              <a:buNone/>
              <a:defRPr sz="1600" b="1">
                <a:solidFill>
                  <a:schemeClr val="accent1"/>
                </a:solidFill>
              </a:defRPr>
            </a:lvl1pPr>
          </a:lstStyle>
          <a:p>
            <a:pPr lvl="0"/>
            <a:r>
              <a:rPr lang="nl-NL"/>
              <a:t>Plaats hier een titel</a:t>
            </a:r>
          </a:p>
        </p:txBody>
      </p:sp>
      <p:sp>
        <p:nvSpPr>
          <p:cNvPr id="6" name="Tijdelijke aanduiding voor tekst 9"/>
          <p:cNvSpPr>
            <a:spLocks noGrp="1"/>
          </p:cNvSpPr>
          <p:nvPr>
            <p:ph type="body" sz="quarter" idx="25" hasCustomPrompt="1"/>
          </p:nvPr>
        </p:nvSpPr>
        <p:spPr>
          <a:xfrm>
            <a:off x="6314408" y="5140321"/>
            <a:ext cx="4980517" cy="1157146"/>
          </a:xfrm>
          <a:prstGeom prst="rect">
            <a:avLst/>
          </a:prstGeom>
        </p:spPr>
        <p:txBody>
          <a:bodyPr>
            <a:norm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a:t>
            </a:r>
          </a:p>
        </p:txBody>
      </p:sp>
      <p:sp>
        <p:nvSpPr>
          <p:cNvPr id="10" name="Content Placeholder 14"/>
          <p:cNvSpPr>
            <a:spLocks noGrp="1"/>
          </p:cNvSpPr>
          <p:nvPr>
            <p:ph sz="quarter" idx="12" hasCustomPrompt="1"/>
          </p:nvPr>
        </p:nvSpPr>
        <p:spPr>
          <a:xfrm>
            <a:off x="431371" y="1170242"/>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11" name="Tijdelijke aanduiding voor tabel 6"/>
          <p:cNvSpPr>
            <a:spLocks noGrp="1"/>
          </p:cNvSpPr>
          <p:nvPr>
            <p:ph type="tbl" sz="quarter" idx="29"/>
          </p:nvPr>
        </p:nvSpPr>
        <p:spPr>
          <a:xfrm>
            <a:off x="849489" y="1972554"/>
            <a:ext cx="5042205" cy="3029803"/>
          </a:xfrm>
          <a:prstGeom prst="rect">
            <a:avLst/>
          </a:prstGeom>
        </p:spPr>
        <p:txBody>
          <a:bodyPr/>
          <a:lstStyle>
            <a:lvl1pPr marL="0" indent="0">
              <a:buNone/>
              <a:defRPr sz="1400"/>
            </a:lvl1pPr>
          </a:lstStyle>
          <a:p>
            <a:endParaRPr lang="nl-NL"/>
          </a:p>
        </p:txBody>
      </p:sp>
      <p:sp>
        <p:nvSpPr>
          <p:cNvPr id="12" name="Tijdelijke aanduiding voor tabel 6"/>
          <p:cNvSpPr>
            <a:spLocks noGrp="1"/>
          </p:cNvSpPr>
          <p:nvPr>
            <p:ph type="tbl" sz="quarter" idx="30"/>
          </p:nvPr>
        </p:nvSpPr>
        <p:spPr>
          <a:xfrm>
            <a:off x="6314408" y="1965279"/>
            <a:ext cx="4980517" cy="3029803"/>
          </a:xfrm>
          <a:prstGeom prst="rect">
            <a:avLst/>
          </a:prstGeom>
        </p:spPr>
        <p:txBody>
          <a:bodyPr/>
          <a:lstStyle>
            <a:lvl1pPr marL="0" indent="0">
              <a:buNone/>
              <a:defRPr sz="1400"/>
            </a:lvl1pPr>
          </a:lstStyle>
          <a:p>
            <a:endParaRPr lang="nl-NL"/>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5" name="Text Placeholder 3"/>
          <p:cNvSpPr>
            <a:spLocks noGrp="1"/>
          </p:cNvSpPr>
          <p:nvPr>
            <p:ph type="body" sz="quarter" idx="31"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996916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1373" y="301712"/>
            <a:ext cx="11329259" cy="836680"/>
          </a:xfrm>
        </p:spPr>
        <p:txBody>
          <a:bodyPr/>
          <a:lstStyle/>
          <a:p>
            <a:r>
              <a:rPr lang="en-US"/>
              <a:t>Click to edit Master title style</a:t>
            </a:r>
            <a:endParaRPr lang="nl-NL"/>
          </a:p>
        </p:txBody>
      </p:sp>
      <p:sp>
        <p:nvSpPr>
          <p:cNvPr id="4" name="Tijdelijke aanduiding voor tekst 9"/>
          <p:cNvSpPr>
            <a:spLocks noGrp="1"/>
          </p:cNvSpPr>
          <p:nvPr>
            <p:ph type="body" sz="quarter" idx="13" hasCustomPrompt="1"/>
          </p:nvPr>
        </p:nvSpPr>
        <p:spPr>
          <a:xfrm>
            <a:off x="838200" y="4646101"/>
            <a:ext cx="3216840" cy="1648233"/>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a:t>
            </a:r>
          </a:p>
        </p:txBody>
      </p:sp>
      <p:sp>
        <p:nvSpPr>
          <p:cNvPr id="5" name="Tijdelijke aanduiding voor tekst 9"/>
          <p:cNvSpPr>
            <a:spLocks noGrp="1"/>
          </p:cNvSpPr>
          <p:nvPr>
            <p:ph type="body" sz="quarter" idx="14" hasCustomPrompt="1"/>
          </p:nvPr>
        </p:nvSpPr>
        <p:spPr>
          <a:xfrm>
            <a:off x="838200" y="4410380"/>
            <a:ext cx="3216840" cy="234824"/>
          </a:xfrm>
          <a:prstGeom prst="rect">
            <a:avLst/>
          </a:prstGeom>
        </p:spPr>
        <p:txBody>
          <a:bodyPr>
            <a:noAutofit/>
          </a:bodyPr>
          <a:lstStyle>
            <a:lvl1pPr marL="0" indent="0">
              <a:lnSpc>
                <a:spcPct val="90000"/>
              </a:lnSpc>
              <a:buNone/>
              <a:defRPr sz="1400" b="1">
                <a:solidFill>
                  <a:schemeClr val="accent1"/>
                </a:solidFill>
              </a:defRPr>
            </a:lvl1pPr>
          </a:lstStyle>
          <a:p>
            <a:pPr lvl="0"/>
            <a:r>
              <a:rPr lang="nl-NL"/>
              <a:t>Plaats hier een titel</a:t>
            </a:r>
          </a:p>
        </p:txBody>
      </p:sp>
      <p:sp>
        <p:nvSpPr>
          <p:cNvPr id="6" name="Tijdelijke aanduiding voor tekst 9"/>
          <p:cNvSpPr>
            <a:spLocks noGrp="1"/>
          </p:cNvSpPr>
          <p:nvPr>
            <p:ph type="body" sz="quarter" idx="15" hasCustomPrompt="1"/>
          </p:nvPr>
        </p:nvSpPr>
        <p:spPr>
          <a:xfrm>
            <a:off x="4487580" y="4646101"/>
            <a:ext cx="3216840" cy="1648233"/>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a:t>
            </a:r>
          </a:p>
        </p:txBody>
      </p:sp>
      <p:sp>
        <p:nvSpPr>
          <p:cNvPr id="7" name="Tijdelijke aanduiding voor tekst 9"/>
          <p:cNvSpPr>
            <a:spLocks noGrp="1"/>
          </p:cNvSpPr>
          <p:nvPr>
            <p:ph type="body" sz="quarter" idx="16" hasCustomPrompt="1"/>
          </p:nvPr>
        </p:nvSpPr>
        <p:spPr>
          <a:xfrm>
            <a:off x="4487580" y="4410380"/>
            <a:ext cx="3216840" cy="234824"/>
          </a:xfrm>
          <a:prstGeom prst="rect">
            <a:avLst/>
          </a:prstGeom>
        </p:spPr>
        <p:txBody>
          <a:bodyPr>
            <a:noAutofit/>
          </a:bodyPr>
          <a:lstStyle>
            <a:lvl1pPr marL="0" indent="0">
              <a:lnSpc>
                <a:spcPct val="90000"/>
              </a:lnSpc>
              <a:buNone/>
              <a:defRPr sz="1400" b="1">
                <a:solidFill>
                  <a:schemeClr val="accent1"/>
                </a:solidFill>
              </a:defRPr>
            </a:lvl1pPr>
          </a:lstStyle>
          <a:p>
            <a:pPr lvl="0"/>
            <a:r>
              <a:rPr lang="nl-NL"/>
              <a:t>Plaats hier een titel</a:t>
            </a:r>
          </a:p>
        </p:txBody>
      </p:sp>
      <p:sp>
        <p:nvSpPr>
          <p:cNvPr id="8" name="Tijdelijke aanduiding voor tekst 9"/>
          <p:cNvSpPr>
            <a:spLocks noGrp="1"/>
          </p:cNvSpPr>
          <p:nvPr>
            <p:ph type="body" sz="quarter" idx="17" hasCustomPrompt="1"/>
          </p:nvPr>
        </p:nvSpPr>
        <p:spPr>
          <a:xfrm>
            <a:off x="8136959" y="4646101"/>
            <a:ext cx="3216840" cy="1648233"/>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a:t>
            </a:r>
          </a:p>
        </p:txBody>
      </p:sp>
      <p:sp>
        <p:nvSpPr>
          <p:cNvPr id="9" name="Tijdelijke aanduiding voor tekst 9"/>
          <p:cNvSpPr>
            <a:spLocks noGrp="1"/>
          </p:cNvSpPr>
          <p:nvPr>
            <p:ph type="body" sz="quarter" idx="18" hasCustomPrompt="1"/>
          </p:nvPr>
        </p:nvSpPr>
        <p:spPr>
          <a:xfrm>
            <a:off x="8136960" y="4410380"/>
            <a:ext cx="3216840" cy="234824"/>
          </a:xfrm>
          <a:prstGeom prst="rect">
            <a:avLst/>
          </a:prstGeom>
        </p:spPr>
        <p:txBody>
          <a:bodyPr>
            <a:noAutofit/>
          </a:bodyPr>
          <a:lstStyle>
            <a:lvl1pPr marL="0" indent="0">
              <a:lnSpc>
                <a:spcPct val="90000"/>
              </a:lnSpc>
              <a:buNone/>
              <a:defRPr sz="1400" b="1">
                <a:solidFill>
                  <a:schemeClr val="accent1"/>
                </a:solidFill>
              </a:defRPr>
            </a:lvl1pPr>
          </a:lstStyle>
          <a:p>
            <a:pPr lvl="0"/>
            <a:r>
              <a:rPr lang="nl-NL"/>
              <a:t>Plaats hier een titel</a:t>
            </a:r>
          </a:p>
        </p:txBody>
      </p:sp>
      <p:sp>
        <p:nvSpPr>
          <p:cNvPr id="10" name="Tijdelijke aanduiding voor grafiek 5"/>
          <p:cNvSpPr>
            <a:spLocks noGrp="1"/>
          </p:cNvSpPr>
          <p:nvPr>
            <p:ph type="chart" sz="quarter" idx="26"/>
          </p:nvPr>
        </p:nvSpPr>
        <p:spPr>
          <a:xfrm>
            <a:off x="911225" y="1584976"/>
            <a:ext cx="3069104" cy="2589687"/>
          </a:xfrm>
          <a:prstGeom prst="rect">
            <a:avLst/>
          </a:prstGeom>
        </p:spPr>
        <p:txBody>
          <a:bodyPr anchor="t" anchorCtr="0">
            <a:normAutofit/>
          </a:bodyPr>
          <a:lstStyle>
            <a:lvl1pPr marL="0" indent="0">
              <a:buNone/>
              <a:defRPr sz="1600"/>
            </a:lvl1pPr>
          </a:lstStyle>
          <a:p>
            <a:endParaRPr lang="nl-NL"/>
          </a:p>
        </p:txBody>
      </p:sp>
      <p:sp>
        <p:nvSpPr>
          <p:cNvPr id="11" name="Tijdelijke aanduiding voor grafiek 5"/>
          <p:cNvSpPr>
            <a:spLocks noGrp="1"/>
          </p:cNvSpPr>
          <p:nvPr>
            <p:ph type="chart" sz="quarter" idx="27"/>
          </p:nvPr>
        </p:nvSpPr>
        <p:spPr>
          <a:xfrm>
            <a:off x="4561449" y="1584976"/>
            <a:ext cx="3069104" cy="2589687"/>
          </a:xfrm>
          <a:prstGeom prst="rect">
            <a:avLst/>
          </a:prstGeom>
        </p:spPr>
        <p:txBody>
          <a:bodyPr anchor="t" anchorCtr="0">
            <a:normAutofit/>
          </a:bodyPr>
          <a:lstStyle>
            <a:lvl1pPr marL="0" indent="0">
              <a:buNone/>
              <a:defRPr sz="1600"/>
            </a:lvl1pPr>
          </a:lstStyle>
          <a:p>
            <a:endParaRPr lang="nl-NL"/>
          </a:p>
        </p:txBody>
      </p:sp>
      <p:sp>
        <p:nvSpPr>
          <p:cNvPr id="12" name="Tijdelijke aanduiding voor tabel 5"/>
          <p:cNvSpPr>
            <a:spLocks noGrp="1"/>
          </p:cNvSpPr>
          <p:nvPr>
            <p:ph type="tbl" sz="quarter" idx="29"/>
          </p:nvPr>
        </p:nvSpPr>
        <p:spPr>
          <a:xfrm>
            <a:off x="8208001" y="1584976"/>
            <a:ext cx="3074459" cy="2589603"/>
          </a:xfrm>
          <a:prstGeom prst="rect">
            <a:avLst/>
          </a:prstGeom>
        </p:spPr>
        <p:txBody>
          <a:bodyPr anchor="t" anchorCtr="0">
            <a:normAutofit/>
          </a:bodyPr>
          <a:lstStyle>
            <a:lvl1pPr marL="0" indent="0">
              <a:buNone/>
              <a:defRPr sz="1600"/>
            </a:lvl1pPr>
          </a:lstStyle>
          <a:p>
            <a:endParaRPr lang="nl-NL"/>
          </a:p>
        </p:txBody>
      </p:sp>
      <p:sp>
        <p:nvSpPr>
          <p:cNvPr id="15" name="Content Placeholder 14"/>
          <p:cNvSpPr>
            <a:spLocks noGrp="1"/>
          </p:cNvSpPr>
          <p:nvPr>
            <p:ph sz="quarter" idx="12" hasCustomPrompt="1"/>
          </p:nvPr>
        </p:nvSpPr>
        <p:spPr>
          <a:xfrm>
            <a:off x="431371"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16"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7"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8" name="Text Placeholder 3"/>
          <p:cNvSpPr>
            <a:spLocks noGrp="1"/>
          </p:cNvSpPr>
          <p:nvPr>
            <p:ph type="body" sz="quarter" idx="30"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4170113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Afbeeldingen 4 tekstvakken">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sp>
        <p:nvSpPr>
          <p:cNvPr id="16" name="Tijdelijke aanduiding voor afbeelding 4"/>
          <p:cNvSpPr>
            <a:spLocks noGrp="1"/>
          </p:cNvSpPr>
          <p:nvPr>
            <p:ph type="pic" sz="quarter" idx="23" hasCustomPrompt="1"/>
          </p:nvPr>
        </p:nvSpPr>
        <p:spPr>
          <a:xfrm>
            <a:off x="907298" y="2240385"/>
            <a:ext cx="2284639" cy="2094165"/>
          </a:xfrm>
          <a:prstGeom prst="roundRect">
            <a:avLst/>
          </a:prstGeom>
        </p:spPr>
        <p:txBody>
          <a:bodyPr anchor="b">
            <a:normAutofit/>
          </a:bodyPr>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32" name="Tijdelijke aanduiding voor tekst 9"/>
          <p:cNvSpPr>
            <a:spLocks noGrp="1"/>
          </p:cNvSpPr>
          <p:nvPr>
            <p:ph type="body" sz="quarter" idx="15" hasCustomPrompt="1"/>
          </p:nvPr>
        </p:nvSpPr>
        <p:spPr>
          <a:xfrm>
            <a:off x="838287" y="4862392"/>
            <a:ext cx="2353648" cy="1255381"/>
          </a:xfrm>
        </p:spPr>
        <p:txBody>
          <a:bodyPr>
            <a:noAutofit/>
          </a:bodyPr>
          <a:lstStyle>
            <a:lvl1pPr marL="0" indent="0">
              <a:lnSpc>
                <a:spcPct val="12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endParaRPr lang="nl-NL"/>
          </a:p>
        </p:txBody>
      </p:sp>
      <p:sp>
        <p:nvSpPr>
          <p:cNvPr id="33" name="Tijdelijke aanduiding voor tekst 9"/>
          <p:cNvSpPr>
            <a:spLocks noGrp="1"/>
          </p:cNvSpPr>
          <p:nvPr>
            <p:ph type="body" sz="quarter" idx="16" hasCustomPrompt="1"/>
          </p:nvPr>
        </p:nvSpPr>
        <p:spPr>
          <a:xfrm>
            <a:off x="838287" y="4568634"/>
            <a:ext cx="2353648" cy="293759"/>
          </a:xfrm>
        </p:spPr>
        <p:txBody>
          <a:bodyPr>
            <a:noAutofit/>
          </a:bodyPr>
          <a:lstStyle>
            <a:lvl1pPr marL="0" indent="0">
              <a:lnSpc>
                <a:spcPct val="90000"/>
              </a:lnSpc>
              <a:buNone/>
              <a:defRPr sz="1400" b="1">
                <a:solidFill>
                  <a:schemeClr val="accent1"/>
                </a:solidFill>
              </a:defRPr>
            </a:lvl1pPr>
          </a:lstStyle>
          <a:p>
            <a:pPr lvl="0"/>
            <a:r>
              <a:rPr lang="nl-NL"/>
              <a:t>Plaats hier een titel</a:t>
            </a:r>
          </a:p>
        </p:txBody>
      </p:sp>
      <p:sp>
        <p:nvSpPr>
          <p:cNvPr id="40" name="Tijdelijke aanduiding voor afbeelding 4"/>
          <p:cNvSpPr>
            <a:spLocks noGrp="1"/>
          </p:cNvSpPr>
          <p:nvPr>
            <p:ph type="pic" sz="quarter" idx="24" hasCustomPrompt="1"/>
          </p:nvPr>
        </p:nvSpPr>
        <p:spPr>
          <a:xfrm>
            <a:off x="3608164" y="2240385"/>
            <a:ext cx="2284639" cy="2094165"/>
          </a:xfrm>
          <a:prstGeom prst="roundRect">
            <a:avLst/>
          </a:prstGeom>
        </p:spPr>
        <p:txBody>
          <a:bodyPr anchor="b">
            <a:normAutofit/>
          </a:bodyPr>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41" name="Tijdelijke aanduiding voor tekst 9"/>
          <p:cNvSpPr>
            <a:spLocks noGrp="1"/>
          </p:cNvSpPr>
          <p:nvPr>
            <p:ph type="body" sz="quarter" idx="25" hasCustomPrompt="1"/>
          </p:nvPr>
        </p:nvSpPr>
        <p:spPr>
          <a:xfrm>
            <a:off x="3539153" y="4862392"/>
            <a:ext cx="2353648" cy="1255381"/>
          </a:xfrm>
        </p:spPr>
        <p:txBody>
          <a:bodyPr>
            <a:noAutofit/>
          </a:bodyPr>
          <a:lstStyle>
            <a:lvl1pPr marL="0" indent="0">
              <a:lnSpc>
                <a:spcPct val="12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endParaRPr lang="nl-NL"/>
          </a:p>
        </p:txBody>
      </p:sp>
      <p:sp>
        <p:nvSpPr>
          <p:cNvPr id="42" name="Tijdelijke aanduiding voor tekst 9"/>
          <p:cNvSpPr>
            <a:spLocks noGrp="1"/>
          </p:cNvSpPr>
          <p:nvPr>
            <p:ph type="body" sz="quarter" idx="26" hasCustomPrompt="1"/>
          </p:nvPr>
        </p:nvSpPr>
        <p:spPr>
          <a:xfrm>
            <a:off x="3539153" y="4568634"/>
            <a:ext cx="2353648" cy="293759"/>
          </a:xfrm>
        </p:spPr>
        <p:txBody>
          <a:bodyPr>
            <a:noAutofit/>
          </a:bodyPr>
          <a:lstStyle>
            <a:lvl1pPr marL="0" indent="0">
              <a:lnSpc>
                <a:spcPct val="90000"/>
              </a:lnSpc>
              <a:buNone/>
              <a:defRPr sz="1400" b="1">
                <a:solidFill>
                  <a:schemeClr val="accent1"/>
                </a:solidFill>
              </a:defRPr>
            </a:lvl1pPr>
          </a:lstStyle>
          <a:p>
            <a:pPr lvl="0"/>
            <a:r>
              <a:rPr lang="nl-NL"/>
              <a:t>Plaats hier een titel</a:t>
            </a:r>
          </a:p>
        </p:txBody>
      </p:sp>
      <p:sp>
        <p:nvSpPr>
          <p:cNvPr id="43" name="Tijdelijke aanduiding voor afbeelding 4"/>
          <p:cNvSpPr>
            <a:spLocks noGrp="1"/>
          </p:cNvSpPr>
          <p:nvPr>
            <p:ph type="pic" sz="quarter" idx="27" hasCustomPrompt="1"/>
          </p:nvPr>
        </p:nvSpPr>
        <p:spPr>
          <a:xfrm>
            <a:off x="6309031" y="2240385"/>
            <a:ext cx="2284639" cy="2094165"/>
          </a:xfrm>
          <a:prstGeom prst="roundRect">
            <a:avLst/>
          </a:prstGeom>
        </p:spPr>
        <p:txBody>
          <a:bodyPr anchor="b">
            <a:normAutofit/>
          </a:bodyPr>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44" name="Tijdelijke aanduiding voor tekst 9"/>
          <p:cNvSpPr>
            <a:spLocks noGrp="1"/>
          </p:cNvSpPr>
          <p:nvPr>
            <p:ph type="body" sz="quarter" idx="28" hasCustomPrompt="1"/>
          </p:nvPr>
        </p:nvSpPr>
        <p:spPr>
          <a:xfrm>
            <a:off x="6240020" y="4862392"/>
            <a:ext cx="2353648" cy="1255381"/>
          </a:xfrm>
        </p:spPr>
        <p:txBody>
          <a:bodyPr>
            <a:noAutofit/>
          </a:bodyPr>
          <a:lstStyle>
            <a:lvl1pPr marL="0" indent="0">
              <a:lnSpc>
                <a:spcPct val="12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endParaRPr lang="nl-NL"/>
          </a:p>
        </p:txBody>
      </p:sp>
      <p:sp>
        <p:nvSpPr>
          <p:cNvPr id="45" name="Tijdelijke aanduiding voor tekst 9"/>
          <p:cNvSpPr>
            <a:spLocks noGrp="1"/>
          </p:cNvSpPr>
          <p:nvPr>
            <p:ph type="body" sz="quarter" idx="29" hasCustomPrompt="1"/>
          </p:nvPr>
        </p:nvSpPr>
        <p:spPr>
          <a:xfrm>
            <a:off x="6240020" y="4568634"/>
            <a:ext cx="2353648" cy="293759"/>
          </a:xfrm>
        </p:spPr>
        <p:txBody>
          <a:bodyPr>
            <a:noAutofit/>
          </a:bodyPr>
          <a:lstStyle>
            <a:lvl1pPr marL="0" indent="0">
              <a:lnSpc>
                <a:spcPct val="90000"/>
              </a:lnSpc>
              <a:buNone/>
              <a:defRPr sz="1400" b="1">
                <a:solidFill>
                  <a:schemeClr val="accent1"/>
                </a:solidFill>
              </a:defRPr>
            </a:lvl1pPr>
          </a:lstStyle>
          <a:p>
            <a:pPr lvl="0"/>
            <a:r>
              <a:rPr lang="nl-NL"/>
              <a:t>Plaats hier een titel</a:t>
            </a:r>
          </a:p>
        </p:txBody>
      </p:sp>
      <p:sp>
        <p:nvSpPr>
          <p:cNvPr id="46" name="Tijdelijke aanduiding voor afbeelding 4"/>
          <p:cNvSpPr>
            <a:spLocks noGrp="1"/>
          </p:cNvSpPr>
          <p:nvPr>
            <p:ph type="pic" sz="quarter" idx="30" hasCustomPrompt="1"/>
          </p:nvPr>
        </p:nvSpPr>
        <p:spPr>
          <a:xfrm>
            <a:off x="8977242" y="2240385"/>
            <a:ext cx="2284639" cy="2094165"/>
          </a:xfrm>
          <a:prstGeom prst="roundRect">
            <a:avLst/>
          </a:prstGeom>
        </p:spPr>
        <p:txBody>
          <a:bodyPr anchor="b">
            <a:normAutofit/>
          </a:bodyPr>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47" name="Tijdelijke aanduiding voor tekst 9"/>
          <p:cNvSpPr>
            <a:spLocks noGrp="1"/>
          </p:cNvSpPr>
          <p:nvPr>
            <p:ph type="body" sz="quarter" idx="31" hasCustomPrompt="1"/>
          </p:nvPr>
        </p:nvSpPr>
        <p:spPr>
          <a:xfrm>
            <a:off x="8940887" y="4862392"/>
            <a:ext cx="2353648" cy="1255381"/>
          </a:xfrm>
        </p:spPr>
        <p:txBody>
          <a:bodyPr>
            <a:noAutofit/>
          </a:bodyPr>
          <a:lstStyle>
            <a:lvl1pPr marL="0" indent="0">
              <a:lnSpc>
                <a:spcPct val="12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endParaRPr lang="nl-NL"/>
          </a:p>
        </p:txBody>
      </p:sp>
      <p:sp>
        <p:nvSpPr>
          <p:cNvPr id="48" name="Tijdelijke aanduiding voor tekst 9"/>
          <p:cNvSpPr>
            <a:spLocks noGrp="1"/>
          </p:cNvSpPr>
          <p:nvPr>
            <p:ph type="body" sz="quarter" idx="32" hasCustomPrompt="1"/>
          </p:nvPr>
        </p:nvSpPr>
        <p:spPr>
          <a:xfrm>
            <a:off x="8940887" y="4568634"/>
            <a:ext cx="2353648" cy="293759"/>
          </a:xfrm>
        </p:spPr>
        <p:txBody>
          <a:bodyPr>
            <a:noAutofit/>
          </a:bodyPr>
          <a:lstStyle>
            <a:lvl1pPr marL="0" indent="0">
              <a:lnSpc>
                <a:spcPct val="90000"/>
              </a:lnSpc>
              <a:buNone/>
              <a:defRPr sz="1400" b="1">
                <a:solidFill>
                  <a:schemeClr val="accent1"/>
                </a:solidFill>
              </a:defRPr>
            </a:lvl1pPr>
          </a:lstStyle>
          <a:p>
            <a:pPr lvl="0"/>
            <a:r>
              <a:rPr lang="nl-NL"/>
              <a:t>Plaats hier een titel</a:t>
            </a:r>
          </a:p>
        </p:txBody>
      </p:sp>
      <p:sp>
        <p:nvSpPr>
          <p:cNvPr id="26" name="Title 1"/>
          <p:cNvSpPr>
            <a:spLocks noGrp="1"/>
          </p:cNvSpPr>
          <p:nvPr>
            <p:ph type="title"/>
          </p:nvPr>
        </p:nvSpPr>
        <p:spPr>
          <a:xfrm>
            <a:off x="431373" y="317984"/>
            <a:ext cx="11329259" cy="836680"/>
          </a:xfrm>
        </p:spPr>
        <p:txBody>
          <a:bodyPr/>
          <a:lstStyle/>
          <a:p>
            <a:r>
              <a:rPr lang="en-US"/>
              <a:t>Click to edit Master title style</a:t>
            </a:r>
            <a:endParaRPr lang="nl-NL"/>
          </a:p>
        </p:txBody>
      </p:sp>
      <p:sp>
        <p:nvSpPr>
          <p:cNvPr id="27" name="Content Placeholder 14"/>
          <p:cNvSpPr>
            <a:spLocks noGrp="1"/>
          </p:cNvSpPr>
          <p:nvPr>
            <p:ph sz="quarter" idx="33" hasCustomPrompt="1"/>
          </p:nvPr>
        </p:nvSpPr>
        <p:spPr>
          <a:xfrm>
            <a:off x="431371"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Tree>
    <p:extLst>
      <p:ext uri="{BB962C8B-B14F-4D97-AF65-F5344CB8AC3E}">
        <p14:creationId xmlns:p14="http://schemas.microsoft.com/office/powerpoint/2010/main" val="581512141"/>
      </p:ext>
    </p:extLst>
  </p:cSld>
  <p:clrMapOvr>
    <a:masterClrMapping/>
  </p:clrMapOvr>
  <p:extLst>
    <p:ext uri="{DCECCB84-F9BA-43D5-87BE-67443E8EF086}">
      <p15:sldGuideLst xmlns:p15="http://schemas.microsoft.com/office/powerpoint/2012/main">
        <p15:guide id="2" pos="8391"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jdlijn met eind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grpSp>
        <p:nvGrpSpPr>
          <p:cNvPr id="24" name="Groep 23"/>
          <p:cNvGrpSpPr/>
          <p:nvPr userDrawn="1"/>
        </p:nvGrpSpPr>
        <p:grpSpPr>
          <a:xfrm>
            <a:off x="660109" y="2094689"/>
            <a:ext cx="10788821" cy="156843"/>
            <a:chOff x="990162" y="4901918"/>
            <a:chExt cx="16183232" cy="235482"/>
          </a:xfrm>
          <a:solidFill>
            <a:schemeClr val="accent1"/>
          </a:solidFill>
        </p:grpSpPr>
        <p:cxnSp>
          <p:nvCxnSpPr>
            <p:cNvPr id="35" name="Rechte verbindingslijn 34"/>
            <p:cNvCxnSpPr/>
            <p:nvPr userDrawn="1"/>
          </p:nvCxnSpPr>
          <p:spPr>
            <a:xfrm flipV="1">
              <a:off x="1134029" y="5019660"/>
              <a:ext cx="15880983" cy="1"/>
            </a:xfrm>
            <a:prstGeom prst="line">
              <a:avLst/>
            </a:prstGeom>
            <a:grpFill/>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6" name="Ovaal 35"/>
            <p:cNvSpPr/>
            <p:nvPr userDrawn="1"/>
          </p:nvSpPr>
          <p:spPr>
            <a:xfrm>
              <a:off x="990162" y="4901919"/>
              <a:ext cx="235481" cy="235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37" name="Ovaal 36"/>
            <p:cNvSpPr/>
            <p:nvPr userDrawn="1"/>
          </p:nvSpPr>
          <p:spPr>
            <a:xfrm>
              <a:off x="16937913" y="4901918"/>
              <a:ext cx="235481" cy="235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grpSp>
      <p:sp>
        <p:nvSpPr>
          <p:cNvPr id="44" name="Tijdelijke aanduiding voor afbeelding 39"/>
          <p:cNvSpPr>
            <a:spLocks noGrp="1" noChangeAspect="1"/>
          </p:cNvSpPr>
          <p:nvPr>
            <p:ph type="pic" sz="quarter" idx="34" hasCustomPrompt="1"/>
          </p:nvPr>
        </p:nvSpPr>
        <p:spPr>
          <a:xfrm>
            <a:off x="1260355" y="2654132"/>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3" name="Tijdelijke aanduiding voor afbeelding 39"/>
          <p:cNvSpPr>
            <a:spLocks noGrp="1" noChangeAspect="1"/>
          </p:cNvSpPr>
          <p:nvPr>
            <p:ph type="pic" sz="quarter" idx="80" hasCustomPrompt="1"/>
          </p:nvPr>
        </p:nvSpPr>
        <p:spPr>
          <a:xfrm>
            <a:off x="3309887"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4" name="Tijdelijke aanduiding voor afbeelding 39"/>
          <p:cNvSpPr>
            <a:spLocks noGrp="1" noChangeAspect="1"/>
          </p:cNvSpPr>
          <p:nvPr>
            <p:ph type="pic" sz="quarter" idx="81" hasCustomPrompt="1"/>
          </p:nvPr>
        </p:nvSpPr>
        <p:spPr>
          <a:xfrm>
            <a:off x="5381191" y="2657116"/>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5" name="Tijdelijke aanduiding voor afbeelding 39"/>
          <p:cNvSpPr>
            <a:spLocks noGrp="1" noChangeAspect="1"/>
          </p:cNvSpPr>
          <p:nvPr>
            <p:ph type="pic" sz="quarter" idx="82" hasCustomPrompt="1"/>
          </p:nvPr>
        </p:nvSpPr>
        <p:spPr>
          <a:xfrm>
            <a:off x="9443971"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6" name="Tijdelijke aanduiding voor afbeelding 39"/>
          <p:cNvSpPr>
            <a:spLocks noGrp="1" noChangeAspect="1"/>
          </p:cNvSpPr>
          <p:nvPr>
            <p:ph type="pic" sz="quarter" idx="83" hasCustomPrompt="1"/>
          </p:nvPr>
        </p:nvSpPr>
        <p:spPr>
          <a:xfrm>
            <a:off x="7452493" y="2662461"/>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65" name="Tijdelijke aanduiding voor tekst 9"/>
          <p:cNvSpPr>
            <a:spLocks noGrp="1"/>
          </p:cNvSpPr>
          <p:nvPr>
            <p:ph type="body" sz="quarter" idx="13" hasCustomPrompt="1"/>
          </p:nvPr>
        </p:nvSpPr>
        <p:spPr>
          <a:xfrm>
            <a:off x="1040485" y="4904318"/>
            <a:ext cx="1864620" cy="1346164"/>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6" name="Tijdelijke aanduiding voor tekst 9"/>
          <p:cNvSpPr>
            <a:spLocks noGrp="1"/>
          </p:cNvSpPr>
          <p:nvPr>
            <p:ph type="body" sz="quarter" idx="23" hasCustomPrompt="1"/>
          </p:nvPr>
        </p:nvSpPr>
        <p:spPr>
          <a:xfrm>
            <a:off x="1040487" y="4434214"/>
            <a:ext cx="1864621" cy="471243"/>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67" name="Tijdelijke aanduiding voor tekst 9"/>
          <p:cNvSpPr>
            <a:spLocks noGrp="1"/>
          </p:cNvSpPr>
          <p:nvPr>
            <p:ph type="body" sz="quarter" idx="84" hasCustomPrompt="1"/>
          </p:nvPr>
        </p:nvSpPr>
        <p:spPr>
          <a:xfrm>
            <a:off x="3102585" y="4904318"/>
            <a:ext cx="1864620" cy="1340196"/>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8" name="Tijdelijke aanduiding voor tekst 9"/>
          <p:cNvSpPr>
            <a:spLocks noGrp="1"/>
          </p:cNvSpPr>
          <p:nvPr>
            <p:ph type="body" sz="quarter" idx="85" hasCustomPrompt="1"/>
          </p:nvPr>
        </p:nvSpPr>
        <p:spPr>
          <a:xfrm>
            <a:off x="3102583" y="4434213"/>
            <a:ext cx="1864624" cy="470104"/>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69" name="Tijdelijke aanduiding voor tekst 9"/>
          <p:cNvSpPr>
            <a:spLocks noGrp="1"/>
          </p:cNvSpPr>
          <p:nvPr>
            <p:ph type="body" sz="quarter" idx="86" hasCustomPrompt="1"/>
          </p:nvPr>
        </p:nvSpPr>
        <p:spPr>
          <a:xfrm>
            <a:off x="5166378" y="4905458"/>
            <a:ext cx="1864620" cy="135099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0" name="Tijdelijke aanduiding voor tekst 9"/>
          <p:cNvSpPr>
            <a:spLocks noGrp="1"/>
          </p:cNvSpPr>
          <p:nvPr>
            <p:ph type="body" sz="quarter" idx="87" hasCustomPrompt="1"/>
          </p:nvPr>
        </p:nvSpPr>
        <p:spPr>
          <a:xfrm>
            <a:off x="5166376" y="4436534"/>
            <a:ext cx="1864624" cy="468923"/>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73" name="Tijdelijke aanduiding voor tekst 9"/>
          <p:cNvSpPr>
            <a:spLocks noGrp="1"/>
          </p:cNvSpPr>
          <p:nvPr>
            <p:ph type="body" sz="quarter" idx="88" hasCustomPrompt="1"/>
          </p:nvPr>
        </p:nvSpPr>
        <p:spPr>
          <a:xfrm>
            <a:off x="7231774" y="4904319"/>
            <a:ext cx="1864620" cy="1328471"/>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4" name="Tijdelijke aanduiding voor tekst 9"/>
          <p:cNvSpPr>
            <a:spLocks noGrp="1"/>
          </p:cNvSpPr>
          <p:nvPr>
            <p:ph type="body" sz="quarter" idx="89" hasCustomPrompt="1"/>
          </p:nvPr>
        </p:nvSpPr>
        <p:spPr>
          <a:xfrm>
            <a:off x="7231772" y="4434213"/>
            <a:ext cx="1864624" cy="470104"/>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75" name="Tijdelijke aanduiding voor tekst 9"/>
          <p:cNvSpPr>
            <a:spLocks noGrp="1"/>
          </p:cNvSpPr>
          <p:nvPr>
            <p:ph type="body" sz="quarter" idx="90" hasCustomPrompt="1"/>
          </p:nvPr>
        </p:nvSpPr>
        <p:spPr>
          <a:xfrm>
            <a:off x="9252198" y="4904319"/>
            <a:ext cx="1864620" cy="133433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6" name="Tijdelijke aanduiding voor tekst 9"/>
          <p:cNvSpPr>
            <a:spLocks noGrp="1"/>
          </p:cNvSpPr>
          <p:nvPr>
            <p:ph type="body" sz="quarter" idx="91" hasCustomPrompt="1"/>
          </p:nvPr>
        </p:nvSpPr>
        <p:spPr>
          <a:xfrm>
            <a:off x="9252194" y="4436533"/>
            <a:ext cx="1864623" cy="467784"/>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45" name="Tijdelijke aanduiding voor tekst 5"/>
          <p:cNvSpPr>
            <a:spLocks noGrp="1" noChangeAspect="1"/>
          </p:cNvSpPr>
          <p:nvPr>
            <p:ph type="body" idx="92" hasCustomPrompt="1"/>
          </p:nvPr>
        </p:nvSpPr>
        <p:spPr>
          <a:xfrm>
            <a:off x="1668500" y="1873109"/>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1</a:t>
            </a:r>
          </a:p>
        </p:txBody>
      </p:sp>
      <p:sp>
        <p:nvSpPr>
          <p:cNvPr id="46" name="Tijdelijke aanduiding voor tekst 5"/>
          <p:cNvSpPr>
            <a:spLocks noGrp="1" noChangeAspect="1"/>
          </p:cNvSpPr>
          <p:nvPr>
            <p:ph type="body" idx="93" hasCustomPrompt="1"/>
          </p:nvPr>
        </p:nvSpPr>
        <p:spPr>
          <a:xfrm>
            <a:off x="3732251" y="1873109"/>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2</a:t>
            </a:r>
          </a:p>
        </p:txBody>
      </p:sp>
      <p:sp>
        <p:nvSpPr>
          <p:cNvPr id="47" name="Tijdelijke aanduiding voor tekst 5"/>
          <p:cNvSpPr>
            <a:spLocks noGrp="1" noChangeAspect="1"/>
          </p:cNvSpPr>
          <p:nvPr>
            <p:ph type="body" idx="94" hasCustomPrompt="1"/>
          </p:nvPr>
        </p:nvSpPr>
        <p:spPr>
          <a:xfrm>
            <a:off x="5798685" y="1868033"/>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3</a:t>
            </a:r>
          </a:p>
        </p:txBody>
      </p:sp>
      <p:sp>
        <p:nvSpPr>
          <p:cNvPr id="48" name="Tijdelijke aanduiding voor tekst 5"/>
          <p:cNvSpPr>
            <a:spLocks noGrp="1" noChangeAspect="1"/>
          </p:cNvSpPr>
          <p:nvPr>
            <p:ph type="body" idx="95" hasCustomPrompt="1"/>
          </p:nvPr>
        </p:nvSpPr>
        <p:spPr>
          <a:xfrm>
            <a:off x="7864081" y="1868033"/>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4</a:t>
            </a:r>
          </a:p>
        </p:txBody>
      </p:sp>
      <p:sp>
        <p:nvSpPr>
          <p:cNvPr id="57" name="Tijdelijke aanduiding voor tekst 5"/>
          <p:cNvSpPr>
            <a:spLocks noGrp="1" noChangeAspect="1"/>
          </p:cNvSpPr>
          <p:nvPr>
            <p:ph type="body" idx="96" hasCustomPrompt="1"/>
          </p:nvPr>
        </p:nvSpPr>
        <p:spPr>
          <a:xfrm>
            <a:off x="9884504" y="1878456"/>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5</a:t>
            </a:r>
          </a:p>
        </p:txBody>
      </p:sp>
      <p:sp>
        <p:nvSpPr>
          <p:cNvPr id="38" name="Title 1"/>
          <p:cNvSpPr>
            <a:spLocks noGrp="1"/>
          </p:cNvSpPr>
          <p:nvPr>
            <p:ph type="title"/>
          </p:nvPr>
        </p:nvSpPr>
        <p:spPr>
          <a:xfrm>
            <a:off x="431373" y="317984"/>
            <a:ext cx="11329259" cy="836680"/>
          </a:xfrm>
        </p:spPr>
        <p:txBody>
          <a:bodyPr/>
          <a:lstStyle/>
          <a:p>
            <a:r>
              <a:rPr lang="en-US"/>
              <a:t>Click to edit Master title style</a:t>
            </a:r>
            <a:endParaRPr lang="nl-NL"/>
          </a:p>
        </p:txBody>
      </p:sp>
      <p:sp>
        <p:nvSpPr>
          <p:cNvPr id="39" name="Content Placeholder 14"/>
          <p:cNvSpPr>
            <a:spLocks noGrp="1"/>
          </p:cNvSpPr>
          <p:nvPr>
            <p:ph sz="quarter" idx="33" hasCustomPrompt="1"/>
          </p:nvPr>
        </p:nvSpPr>
        <p:spPr>
          <a:xfrm>
            <a:off x="431371"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Tree>
    <p:extLst>
      <p:ext uri="{BB962C8B-B14F-4D97-AF65-F5344CB8AC3E}">
        <p14:creationId xmlns:p14="http://schemas.microsoft.com/office/powerpoint/2010/main" val="38758156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jdlijn met eind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grpSp>
        <p:nvGrpSpPr>
          <p:cNvPr id="24" name="Groep 23"/>
          <p:cNvGrpSpPr/>
          <p:nvPr userDrawn="1"/>
        </p:nvGrpSpPr>
        <p:grpSpPr>
          <a:xfrm>
            <a:off x="660108" y="2094683"/>
            <a:ext cx="11531892" cy="156842"/>
            <a:chOff x="990162" y="4901919"/>
            <a:chExt cx="17297839" cy="235481"/>
          </a:xfrm>
          <a:solidFill>
            <a:schemeClr val="accent1"/>
          </a:solidFill>
        </p:grpSpPr>
        <p:cxnSp>
          <p:nvCxnSpPr>
            <p:cNvPr id="35" name="Rechte verbindingslijn 34"/>
            <p:cNvCxnSpPr/>
            <p:nvPr userDrawn="1"/>
          </p:nvCxnSpPr>
          <p:spPr>
            <a:xfrm flipV="1">
              <a:off x="1134029" y="5019661"/>
              <a:ext cx="17153972" cy="2"/>
            </a:xfrm>
            <a:prstGeom prst="line">
              <a:avLst/>
            </a:prstGeom>
            <a:grpFill/>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6" name="Ovaal 35"/>
            <p:cNvSpPr/>
            <p:nvPr userDrawn="1"/>
          </p:nvSpPr>
          <p:spPr>
            <a:xfrm>
              <a:off x="990162" y="4901919"/>
              <a:ext cx="235481" cy="235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grpSp>
      <p:sp>
        <p:nvSpPr>
          <p:cNvPr id="44" name="Tijdelijke aanduiding voor afbeelding 39"/>
          <p:cNvSpPr>
            <a:spLocks noGrp="1" noChangeAspect="1"/>
          </p:cNvSpPr>
          <p:nvPr>
            <p:ph type="pic" sz="quarter" idx="34" hasCustomPrompt="1"/>
          </p:nvPr>
        </p:nvSpPr>
        <p:spPr>
          <a:xfrm>
            <a:off x="1260355" y="2654132"/>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3" name="Tijdelijke aanduiding voor afbeelding 39"/>
          <p:cNvSpPr>
            <a:spLocks noGrp="1" noChangeAspect="1"/>
          </p:cNvSpPr>
          <p:nvPr>
            <p:ph type="pic" sz="quarter" idx="80" hasCustomPrompt="1"/>
          </p:nvPr>
        </p:nvSpPr>
        <p:spPr>
          <a:xfrm>
            <a:off x="3309887"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4" name="Tijdelijke aanduiding voor afbeelding 39"/>
          <p:cNvSpPr>
            <a:spLocks noGrp="1" noChangeAspect="1"/>
          </p:cNvSpPr>
          <p:nvPr>
            <p:ph type="pic" sz="quarter" idx="81" hasCustomPrompt="1"/>
          </p:nvPr>
        </p:nvSpPr>
        <p:spPr>
          <a:xfrm>
            <a:off x="5381191" y="2657116"/>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5" name="Tijdelijke aanduiding voor afbeelding 39"/>
          <p:cNvSpPr>
            <a:spLocks noGrp="1" noChangeAspect="1"/>
          </p:cNvSpPr>
          <p:nvPr>
            <p:ph type="pic" sz="quarter" idx="82" hasCustomPrompt="1"/>
          </p:nvPr>
        </p:nvSpPr>
        <p:spPr>
          <a:xfrm>
            <a:off x="9443971"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6" name="Tijdelijke aanduiding voor afbeelding 39"/>
          <p:cNvSpPr>
            <a:spLocks noGrp="1" noChangeAspect="1"/>
          </p:cNvSpPr>
          <p:nvPr>
            <p:ph type="pic" sz="quarter" idx="83" hasCustomPrompt="1"/>
          </p:nvPr>
        </p:nvSpPr>
        <p:spPr>
          <a:xfrm>
            <a:off x="7452493" y="2662461"/>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65" name="Tijdelijke aanduiding voor tekst 9"/>
          <p:cNvSpPr>
            <a:spLocks noGrp="1"/>
          </p:cNvSpPr>
          <p:nvPr>
            <p:ph type="body" sz="quarter" idx="13" hasCustomPrompt="1"/>
          </p:nvPr>
        </p:nvSpPr>
        <p:spPr>
          <a:xfrm>
            <a:off x="1040485" y="4904318"/>
            <a:ext cx="1864620" cy="1346164"/>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6" name="Tijdelijke aanduiding voor tekst 9"/>
          <p:cNvSpPr>
            <a:spLocks noGrp="1"/>
          </p:cNvSpPr>
          <p:nvPr>
            <p:ph type="body" sz="quarter" idx="23" hasCustomPrompt="1"/>
          </p:nvPr>
        </p:nvSpPr>
        <p:spPr>
          <a:xfrm>
            <a:off x="1040487" y="4434214"/>
            <a:ext cx="1864621" cy="471243"/>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67" name="Tijdelijke aanduiding voor tekst 9"/>
          <p:cNvSpPr>
            <a:spLocks noGrp="1"/>
          </p:cNvSpPr>
          <p:nvPr>
            <p:ph type="body" sz="quarter" idx="84" hasCustomPrompt="1"/>
          </p:nvPr>
        </p:nvSpPr>
        <p:spPr>
          <a:xfrm>
            <a:off x="3102585" y="4904318"/>
            <a:ext cx="1864620" cy="1340196"/>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8" name="Tijdelijke aanduiding voor tekst 9"/>
          <p:cNvSpPr>
            <a:spLocks noGrp="1"/>
          </p:cNvSpPr>
          <p:nvPr>
            <p:ph type="body" sz="quarter" idx="85" hasCustomPrompt="1"/>
          </p:nvPr>
        </p:nvSpPr>
        <p:spPr>
          <a:xfrm>
            <a:off x="3102583" y="4434213"/>
            <a:ext cx="1864624" cy="470104"/>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69" name="Tijdelijke aanduiding voor tekst 9"/>
          <p:cNvSpPr>
            <a:spLocks noGrp="1"/>
          </p:cNvSpPr>
          <p:nvPr>
            <p:ph type="body" sz="quarter" idx="86" hasCustomPrompt="1"/>
          </p:nvPr>
        </p:nvSpPr>
        <p:spPr>
          <a:xfrm>
            <a:off x="5166378" y="4905458"/>
            <a:ext cx="1864620" cy="135099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0" name="Tijdelijke aanduiding voor tekst 9"/>
          <p:cNvSpPr>
            <a:spLocks noGrp="1"/>
          </p:cNvSpPr>
          <p:nvPr>
            <p:ph type="body" sz="quarter" idx="87" hasCustomPrompt="1"/>
          </p:nvPr>
        </p:nvSpPr>
        <p:spPr>
          <a:xfrm>
            <a:off x="5166376" y="4436534"/>
            <a:ext cx="1864624" cy="468923"/>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73" name="Tijdelijke aanduiding voor tekst 9"/>
          <p:cNvSpPr>
            <a:spLocks noGrp="1"/>
          </p:cNvSpPr>
          <p:nvPr>
            <p:ph type="body" sz="quarter" idx="88" hasCustomPrompt="1"/>
          </p:nvPr>
        </p:nvSpPr>
        <p:spPr>
          <a:xfrm>
            <a:off x="7231774" y="4904319"/>
            <a:ext cx="1864620" cy="1328471"/>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4" name="Tijdelijke aanduiding voor tekst 9"/>
          <p:cNvSpPr>
            <a:spLocks noGrp="1"/>
          </p:cNvSpPr>
          <p:nvPr>
            <p:ph type="body" sz="quarter" idx="89" hasCustomPrompt="1"/>
          </p:nvPr>
        </p:nvSpPr>
        <p:spPr>
          <a:xfrm>
            <a:off x="7231772" y="4434213"/>
            <a:ext cx="1864624" cy="470104"/>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75" name="Tijdelijke aanduiding voor tekst 9"/>
          <p:cNvSpPr>
            <a:spLocks noGrp="1"/>
          </p:cNvSpPr>
          <p:nvPr>
            <p:ph type="body" sz="quarter" idx="90" hasCustomPrompt="1"/>
          </p:nvPr>
        </p:nvSpPr>
        <p:spPr>
          <a:xfrm>
            <a:off x="9252198" y="4904319"/>
            <a:ext cx="1864620" cy="133433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6" name="Tijdelijke aanduiding voor tekst 9"/>
          <p:cNvSpPr>
            <a:spLocks noGrp="1"/>
          </p:cNvSpPr>
          <p:nvPr>
            <p:ph type="body" sz="quarter" idx="91" hasCustomPrompt="1"/>
          </p:nvPr>
        </p:nvSpPr>
        <p:spPr>
          <a:xfrm>
            <a:off x="9252194" y="4436533"/>
            <a:ext cx="1864623" cy="467784"/>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45" name="Tijdelijke aanduiding voor tekst 5"/>
          <p:cNvSpPr>
            <a:spLocks noGrp="1" noChangeAspect="1"/>
          </p:cNvSpPr>
          <p:nvPr>
            <p:ph type="body" idx="92" hasCustomPrompt="1"/>
          </p:nvPr>
        </p:nvSpPr>
        <p:spPr>
          <a:xfrm>
            <a:off x="1668500" y="1873109"/>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1</a:t>
            </a:r>
          </a:p>
        </p:txBody>
      </p:sp>
      <p:sp>
        <p:nvSpPr>
          <p:cNvPr id="46" name="Tijdelijke aanduiding voor tekst 5"/>
          <p:cNvSpPr>
            <a:spLocks noGrp="1" noChangeAspect="1"/>
          </p:cNvSpPr>
          <p:nvPr>
            <p:ph type="body" idx="93" hasCustomPrompt="1"/>
          </p:nvPr>
        </p:nvSpPr>
        <p:spPr>
          <a:xfrm>
            <a:off x="3732251" y="1873109"/>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2</a:t>
            </a:r>
          </a:p>
        </p:txBody>
      </p:sp>
      <p:sp>
        <p:nvSpPr>
          <p:cNvPr id="47" name="Tijdelijke aanduiding voor tekst 5"/>
          <p:cNvSpPr>
            <a:spLocks noGrp="1" noChangeAspect="1"/>
          </p:cNvSpPr>
          <p:nvPr>
            <p:ph type="body" idx="94" hasCustomPrompt="1"/>
          </p:nvPr>
        </p:nvSpPr>
        <p:spPr>
          <a:xfrm>
            <a:off x="5798685" y="1868033"/>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3</a:t>
            </a:r>
          </a:p>
        </p:txBody>
      </p:sp>
      <p:sp>
        <p:nvSpPr>
          <p:cNvPr id="48" name="Tijdelijke aanduiding voor tekst 5"/>
          <p:cNvSpPr>
            <a:spLocks noGrp="1" noChangeAspect="1"/>
          </p:cNvSpPr>
          <p:nvPr>
            <p:ph type="body" idx="95" hasCustomPrompt="1"/>
          </p:nvPr>
        </p:nvSpPr>
        <p:spPr>
          <a:xfrm>
            <a:off x="7864081" y="1868033"/>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4</a:t>
            </a:r>
          </a:p>
        </p:txBody>
      </p:sp>
      <p:sp>
        <p:nvSpPr>
          <p:cNvPr id="57" name="Tijdelijke aanduiding voor tekst 5"/>
          <p:cNvSpPr>
            <a:spLocks noGrp="1" noChangeAspect="1"/>
          </p:cNvSpPr>
          <p:nvPr>
            <p:ph type="body" idx="96" hasCustomPrompt="1"/>
          </p:nvPr>
        </p:nvSpPr>
        <p:spPr>
          <a:xfrm>
            <a:off x="9884504" y="1878456"/>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5</a:t>
            </a:r>
          </a:p>
        </p:txBody>
      </p:sp>
      <p:sp>
        <p:nvSpPr>
          <p:cNvPr id="38" name="Title 1"/>
          <p:cNvSpPr>
            <a:spLocks noGrp="1"/>
          </p:cNvSpPr>
          <p:nvPr>
            <p:ph type="title" hasCustomPrompt="1"/>
          </p:nvPr>
        </p:nvSpPr>
        <p:spPr>
          <a:xfrm>
            <a:off x="431373" y="317984"/>
            <a:ext cx="11329259" cy="836680"/>
          </a:xfrm>
        </p:spPr>
        <p:txBody>
          <a:bodyPr/>
          <a:lstStyle>
            <a:lvl1pPr>
              <a:defRPr/>
            </a:lvl1pPr>
          </a:lstStyle>
          <a:p>
            <a:r>
              <a:rPr lang="nl-NL"/>
              <a:t>Tijdlijn met doorloop deel 1/2</a:t>
            </a:r>
          </a:p>
        </p:txBody>
      </p:sp>
      <p:sp>
        <p:nvSpPr>
          <p:cNvPr id="39" name="Content Placeholder 14"/>
          <p:cNvSpPr>
            <a:spLocks noGrp="1"/>
          </p:cNvSpPr>
          <p:nvPr>
            <p:ph sz="quarter" idx="33" hasCustomPrompt="1"/>
          </p:nvPr>
        </p:nvSpPr>
        <p:spPr>
          <a:xfrm>
            <a:off x="431371"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Tree>
    <p:extLst>
      <p:ext uri="{BB962C8B-B14F-4D97-AF65-F5344CB8AC3E}">
        <p14:creationId xmlns:p14="http://schemas.microsoft.com/office/powerpoint/2010/main" val="256602095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jdlijn met eind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grpSp>
        <p:nvGrpSpPr>
          <p:cNvPr id="24" name="Groep 23"/>
          <p:cNvGrpSpPr/>
          <p:nvPr userDrawn="1"/>
        </p:nvGrpSpPr>
        <p:grpSpPr>
          <a:xfrm>
            <a:off x="1" y="2094681"/>
            <a:ext cx="11448929" cy="156842"/>
            <a:chOff x="1" y="4901918"/>
            <a:chExt cx="17173393" cy="235481"/>
          </a:xfrm>
          <a:solidFill>
            <a:schemeClr val="accent1"/>
          </a:solidFill>
        </p:grpSpPr>
        <p:cxnSp>
          <p:nvCxnSpPr>
            <p:cNvPr id="35" name="Rechte verbindingslijn 34"/>
            <p:cNvCxnSpPr/>
            <p:nvPr userDrawn="1"/>
          </p:nvCxnSpPr>
          <p:spPr>
            <a:xfrm>
              <a:off x="1" y="5019660"/>
              <a:ext cx="17015012" cy="2"/>
            </a:xfrm>
            <a:prstGeom prst="line">
              <a:avLst/>
            </a:prstGeom>
            <a:grpFill/>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7" name="Ovaal 36"/>
            <p:cNvSpPr/>
            <p:nvPr userDrawn="1"/>
          </p:nvSpPr>
          <p:spPr>
            <a:xfrm>
              <a:off x="16937913" y="4901918"/>
              <a:ext cx="235481" cy="235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grpSp>
      <p:sp>
        <p:nvSpPr>
          <p:cNvPr id="44" name="Tijdelijke aanduiding voor afbeelding 39"/>
          <p:cNvSpPr>
            <a:spLocks noGrp="1" noChangeAspect="1"/>
          </p:cNvSpPr>
          <p:nvPr>
            <p:ph type="pic" sz="quarter" idx="34" hasCustomPrompt="1"/>
          </p:nvPr>
        </p:nvSpPr>
        <p:spPr>
          <a:xfrm>
            <a:off x="1260355" y="2654132"/>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3" name="Tijdelijke aanduiding voor afbeelding 39"/>
          <p:cNvSpPr>
            <a:spLocks noGrp="1" noChangeAspect="1"/>
          </p:cNvSpPr>
          <p:nvPr>
            <p:ph type="pic" sz="quarter" idx="80" hasCustomPrompt="1"/>
          </p:nvPr>
        </p:nvSpPr>
        <p:spPr>
          <a:xfrm>
            <a:off x="3309887"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4" name="Tijdelijke aanduiding voor afbeelding 39"/>
          <p:cNvSpPr>
            <a:spLocks noGrp="1" noChangeAspect="1"/>
          </p:cNvSpPr>
          <p:nvPr>
            <p:ph type="pic" sz="quarter" idx="81" hasCustomPrompt="1"/>
          </p:nvPr>
        </p:nvSpPr>
        <p:spPr>
          <a:xfrm>
            <a:off x="5381191" y="2657116"/>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5" name="Tijdelijke aanduiding voor afbeelding 39"/>
          <p:cNvSpPr>
            <a:spLocks noGrp="1" noChangeAspect="1"/>
          </p:cNvSpPr>
          <p:nvPr>
            <p:ph type="pic" sz="quarter" idx="82" hasCustomPrompt="1"/>
          </p:nvPr>
        </p:nvSpPr>
        <p:spPr>
          <a:xfrm>
            <a:off x="9443971"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6" name="Tijdelijke aanduiding voor afbeelding 39"/>
          <p:cNvSpPr>
            <a:spLocks noGrp="1" noChangeAspect="1"/>
          </p:cNvSpPr>
          <p:nvPr>
            <p:ph type="pic" sz="quarter" idx="83" hasCustomPrompt="1"/>
          </p:nvPr>
        </p:nvSpPr>
        <p:spPr>
          <a:xfrm>
            <a:off x="7452493" y="2662461"/>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65" name="Tijdelijke aanduiding voor tekst 9"/>
          <p:cNvSpPr>
            <a:spLocks noGrp="1"/>
          </p:cNvSpPr>
          <p:nvPr>
            <p:ph type="body" sz="quarter" idx="13" hasCustomPrompt="1"/>
          </p:nvPr>
        </p:nvSpPr>
        <p:spPr>
          <a:xfrm>
            <a:off x="1040485" y="4904318"/>
            <a:ext cx="1864620" cy="1346164"/>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6" name="Tijdelijke aanduiding voor tekst 9"/>
          <p:cNvSpPr>
            <a:spLocks noGrp="1"/>
          </p:cNvSpPr>
          <p:nvPr>
            <p:ph type="body" sz="quarter" idx="23" hasCustomPrompt="1"/>
          </p:nvPr>
        </p:nvSpPr>
        <p:spPr>
          <a:xfrm>
            <a:off x="1040487" y="4434214"/>
            <a:ext cx="1864621" cy="471243"/>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67" name="Tijdelijke aanduiding voor tekst 9"/>
          <p:cNvSpPr>
            <a:spLocks noGrp="1"/>
          </p:cNvSpPr>
          <p:nvPr>
            <p:ph type="body" sz="quarter" idx="84" hasCustomPrompt="1"/>
          </p:nvPr>
        </p:nvSpPr>
        <p:spPr>
          <a:xfrm>
            <a:off x="3102585" y="4904318"/>
            <a:ext cx="1864620" cy="1340196"/>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8" name="Tijdelijke aanduiding voor tekst 9"/>
          <p:cNvSpPr>
            <a:spLocks noGrp="1"/>
          </p:cNvSpPr>
          <p:nvPr>
            <p:ph type="body" sz="quarter" idx="85" hasCustomPrompt="1"/>
          </p:nvPr>
        </p:nvSpPr>
        <p:spPr>
          <a:xfrm>
            <a:off x="3102583" y="4434213"/>
            <a:ext cx="1864624" cy="470104"/>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69" name="Tijdelijke aanduiding voor tekst 9"/>
          <p:cNvSpPr>
            <a:spLocks noGrp="1"/>
          </p:cNvSpPr>
          <p:nvPr>
            <p:ph type="body" sz="quarter" idx="86" hasCustomPrompt="1"/>
          </p:nvPr>
        </p:nvSpPr>
        <p:spPr>
          <a:xfrm>
            <a:off x="5166378" y="4905458"/>
            <a:ext cx="1864620" cy="135099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0" name="Tijdelijke aanduiding voor tekst 9"/>
          <p:cNvSpPr>
            <a:spLocks noGrp="1"/>
          </p:cNvSpPr>
          <p:nvPr>
            <p:ph type="body" sz="quarter" idx="87" hasCustomPrompt="1"/>
          </p:nvPr>
        </p:nvSpPr>
        <p:spPr>
          <a:xfrm>
            <a:off x="5166376" y="4436534"/>
            <a:ext cx="1864624" cy="468923"/>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73" name="Tijdelijke aanduiding voor tekst 9"/>
          <p:cNvSpPr>
            <a:spLocks noGrp="1"/>
          </p:cNvSpPr>
          <p:nvPr>
            <p:ph type="body" sz="quarter" idx="88" hasCustomPrompt="1"/>
          </p:nvPr>
        </p:nvSpPr>
        <p:spPr>
          <a:xfrm>
            <a:off x="7231774" y="4904319"/>
            <a:ext cx="1864620" cy="1328471"/>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4" name="Tijdelijke aanduiding voor tekst 9"/>
          <p:cNvSpPr>
            <a:spLocks noGrp="1"/>
          </p:cNvSpPr>
          <p:nvPr>
            <p:ph type="body" sz="quarter" idx="89" hasCustomPrompt="1"/>
          </p:nvPr>
        </p:nvSpPr>
        <p:spPr>
          <a:xfrm>
            <a:off x="7231772" y="4434213"/>
            <a:ext cx="1864624" cy="470104"/>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75" name="Tijdelijke aanduiding voor tekst 9"/>
          <p:cNvSpPr>
            <a:spLocks noGrp="1"/>
          </p:cNvSpPr>
          <p:nvPr>
            <p:ph type="body" sz="quarter" idx="90" hasCustomPrompt="1"/>
          </p:nvPr>
        </p:nvSpPr>
        <p:spPr>
          <a:xfrm>
            <a:off x="9252198" y="4904319"/>
            <a:ext cx="1864620" cy="133433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6" name="Tijdelijke aanduiding voor tekst 9"/>
          <p:cNvSpPr>
            <a:spLocks noGrp="1"/>
          </p:cNvSpPr>
          <p:nvPr>
            <p:ph type="body" sz="quarter" idx="91" hasCustomPrompt="1"/>
          </p:nvPr>
        </p:nvSpPr>
        <p:spPr>
          <a:xfrm>
            <a:off x="9252194" y="4436533"/>
            <a:ext cx="1864623" cy="467784"/>
          </a:xfrm>
        </p:spPr>
        <p:txBody>
          <a:bodyPr>
            <a:noAutofit/>
          </a:bodyPr>
          <a:lstStyle>
            <a:lvl1pPr marL="0" indent="0" algn="ctr">
              <a:lnSpc>
                <a:spcPct val="90000"/>
              </a:lnSpc>
              <a:buNone/>
              <a:defRPr sz="1400" b="1">
                <a:solidFill>
                  <a:schemeClr val="accent1"/>
                </a:solidFill>
              </a:defRPr>
            </a:lvl1pPr>
          </a:lstStyle>
          <a:p>
            <a:pPr lvl="0"/>
            <a:r>
              <a:rPr lang="nl-NL"/>
              <a:t>Plaats hier een titel</a:t>
            </a:r>
          </a:p>
        </p:txBody>
      </p:sp>
      <p:sp>
        <p:nvSpPr>
          <p:cNvPr id="45" name="Tijdelijke aanduiding voor tekst 5"/>
          <p:cNvSpPr>
            <a:spLocks noGrp="1" noChangeAspect="1"/>
          </p:cNvSpPr>
          <p:nvPr>
            <p:ph type="body" idx="92" hasCustomPrompt="1"/>
          </p:nvPr>
        </p:nvSpPr>
        <p:spPr>
          <a:xfrm>
            <a:off x="1668500" y="1873109"/>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6</a:t>
            </a:r>
          </a:p>
        </p:txBody>
      </p:sp>
      <p:sp>
        <p:nvSpPr>
          <p:cNvPr id="46" name="Tijdelijke aanduiding voor tekst 5"/>
          <p:cNvSpPr>
            <a:spLocks noGrp="1" noChangeAspect="1"/>
          </p:cNvSpPr>
          <p:nvPr>
            <p:ph type="body" idx="93" hasCustomPrompt="1"/>
          </p:nvPr>
        </p:nvSpPr>
        <p:spPr>
          <a:xfrm>
            <a:off x="3732251" y="1873109"/>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7</a:t>
            </a:r>
          </a:p>
        </p:txBody>
      </p:sp>
      <p:sp>
        <p:nvSpPr>
          <p:cNvPr id="47" name="Tijdelijke aanduiding voor tekst 5"/>
          <p:cNvSpPr>
            <a:spLocks noGrp="1" noChangeAspect="1"/>
          </p:cNvSpPr>
          <p:nvPr>
            <p:ph type="body" idx="94" hasCustomPrompt="1"/>
          </p:nvPr>
        </p:nvSpPr>
        <p:spPr>
          <a:xfrm>
            <a:off x="5798685" y="1868033"/>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8</a:t>
            </a:r>
          </a:p>
        </p:txBody>
      </p:sp>
      <p:sp>
        <p:nvSpPr>
          <p:cNvPr id="48" name="Tijdelijke aanduiding voor tekst 5"/>
          <p:cNvSpPr>
            <a:spLocks noGrp="1" noChangeAspect="1"/>
          </p:cNvSpPr>
          <p:nvPr>
            <p:ph type="body" idx="95" hasCustomPrompt="1"/>
          </p:nvPr>
        </p:nvSpPr>
        <p:spPr>
          <a:xfrm>
            <a:off x="7864081" y="1868033"/>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9</a:t>
            </a:r>
          </a:p>
        </p:txBody>
      </p:sp>
      <p:sp>
        <p:nvSpPr>
          <p:cNvPr id="57" name="Tijdelijke aanduiding voor tekst 5"/>
          <p:cNvSpPr>
            <a:spLocks noGrp="1" noChangeAspect="1"/>
          </p:cNvSpPr>
          <p:nvPr>
            <p:ph type="body" idx="96" hasCustomPrompt="1"/>
          </p:nvPr>
        </p:nvSpPr>
        <p:spPr>
          <a:xfrm>
            <a:off x="9884504" y="1878456"/>
            <a:ext cx="600000" cy="600000"/>
          </a:xfrm>
          <a:prstGeom prst="ellipse">
            <a:avLst/>
          </a:prstGeom>
          <a:solidFill>
            <a:schemeClr val="accent1"/>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10</a:t>
            </a:r>
          </a:p>
        </p:txBody>
      </p:sp>
      <p:sp>
        <p:nvSpPr>
          <p:cNvPr id="38" name="Title 1"/>
          <p:cNvSpPr>
            <a:spLocks noGrp="1"/>
          </p:cNvSpPr>
          <p:nvPr>
            <p:ph type="title" hasCustomPrompt="1"/>
          </p:nvPr>
        </p:nvSpPr>
        <p:spPr>
          <a:xfrm>
            <a:off x="431373" y="317984"/>
            <a:ext cx="11329259" cy="836680"/>
          </a:xfrm>
        </p:spPr>
        <p:txBody>
          <a:bodyPr/>
          <a:lstStyle>
            <a:lvl1pPr>
              <a:defRPr/>
            </a:lvl1pPr>
          </a:lstStyle>
          <a:p>
            <a:r>
              <a:rPr lang="nl-NL"/>
              <a:t>Tijdlijn met doorloop deel 2/2</a:t>
            </a:r>
          </a:p>
        </p:txBody>
      </p:sp>
      <p:sp>
        <p:nvSpPr>
          <p:cNvPr id="39" name="Content Placeholder 14"/>
          <p:cNvSpPr>
            <a:spLocks noGrp="1"/>
          </p:cNvSpPr>
          <p:nvPr>
            <p:ph sz="quarter" idx="33" hasCustomPrompt="1"/>
          </p:nvPr>
        </p:nvSpPr>
        <p:spPr>
          <a:xfrm>
            <a:off x="431371"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Tree>
    <p:extLst>
      <p:ext uri="{BB962C8B-B14F-4D97-AF65-F5344CB8AC3E}">
        <p14:creationId xmlns:p14="http://schemas.microsoft.com/office/powerpoint/2010/main" val="69777566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jdlijn groot">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grpSp>
        <p:nvGrpSpPr>
          <p:cNvPr id="24" name="Groep 23"/>
          <p:cNvGrpSpPr/>
          <p:nvPr userDrawn="1"/>
        </p:nvGrpSpPr>
        <p:grpSpPr>
          <a:xfrm>
            <a:off x="639546" y="2838776"/>
            <a:ext cx="10866891" cy="156843"/>
            <a:chOff x="873062" y="4901918"/>
            <a:chExt cx="16300334" cy="235482"/>
          </a:xfrm>
          <a:solidFill>
            <a:schemeClr val="tx1">
              <a:lumMod val="60000"/>
              <a:lumOff val="40000"/>
            </a:schemeClr>
          </a:solidFill>
        </p:grpSpPr>
        <p:cxnSp>
          <p:nvCxnSpPr>
            <p:cNvPr id="35" name="Rechte verbindingslijn 34"/>
            <p:cNvCxnSpPr/>
            <p:nvPr userDrawn="1"/>
          </p:nvCxnSpPr>
          <p:spPr>
            <a:xfrm>
              <a:off x="1033460" y="5019659"/>
              <a:ext cx="15981552" cy="0"/>
            </a:xfrm>
            <a:prstGeom prst="line">
              <a:avLst/>
            </a:prstGeom>
            <a:grpFill/>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6" name="Ovaal 35"/>
            <p:cNvSpPr/>
            <p:nvPr userDrawn="1"/>
          </p:nvSpPr>
          <p:spPr>
            <a:xfrm>
              <a:off x="873062" y="4901918"/>
              <a:ext cx="235482" cy="2354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899"/>
            </a:p>
          </p:txBody>
        </p:sp>
        <p:sp>
          <p:nvSpPr>
            <p:cNvPr id="37" name="Ovaal 36"/>
            <p:cNvSpPr/>
            <p:nvPr userDrawn="1"/>
          </p:nvSpPr>
          <p:spPr>
            <a:xfrm>
              <a:off x="16937914" y="4901918"/>
              <a:ext cx="235482" cy="2354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899"/>
            </a:p>
          </p:txBody>
        </p:sp>
      </p:grpSp>
      <p:sp>
        <p:nvSpPr>
          <p:cNvPr id="45" name="Tijdelijke aanduiding voor tekst 5"/>
          <p:cNvSpPr>
            <a:spLocks noGrp="1" noChangeAspect="1"/>
          </p:cNvSpPr>
          <p:nvPr>
            <p:ph type="body" idx="92" hasCustomPrompt="1"/>
          </p:nvPr>
        </p:nvSpPr>
        <p:spPr>
          <a:xfrm>
            <a:off x="893601" y="2765533"/>
            <a:ext cx="278145" cy="278145"/>
          </a:xfrm>
          <a:prstGeom prst="ellipse">
            <a:avLst/>
          </a:prstGeom>
          <a:solidFill>
            <a:schemeClr val="accent1"/>
          </a:solidFill>
        </p:spPr>
        <p:txBody>
          <a:bodyPr vert="horz" wrap="square" lIns="0" tIns="180000" rIns="0" bIns="324000" anchor="ctr" anchorCtr="1">
            <a:noAutofit/>
          </a:bodyPr>
          <a:lstStyle>
            <a:lvl1pPr marL="0" indent="0" algn="ctr">
              <a:buNone/>
              <a:defRPr sz="1200" b="1">
                <a:solidFill>
                  <a:schemeClr val="bg1"/>
                </a:solidFill>
              </a:defRPr>
            </a:lvl1pPr>
          </a:lstStyle>
          <a:p>
            <a:pPr lvl="0"/>
            <a:r>
              <a:rPr lang="nl-NL"/>
              <a:t>1</a:t>
            </a:r>
          </a:p>
        </p:txBody>
      </p:sp>
      <p:sp>
        <p:nvSpPr>
          <p:cNvPr id="46" name="Tijdelijke aanduiding voor tekst 5"/>
          <p:cNvSpPr>
            <a:spLocks noGrp="1" noChangeAspect="1"/>
          </p:cNvSpPr>
          <p:nvPr>
            <p:ph type="body" idx="93" hasCustomPrompt="1"/>
          </p:nvPr>
        </p:nvSpPr>
        <p:spPr>
          <a:xfrm>
            <a:off x="2008485" y="2766691"/>
            <a:ext cx="278145" cy="278145"/>
          </a:xfrm>
          <a:prstGeom prst="ellipse">
            <a:avLst/>
          </a:prstGeom>
          <a:solidFill>
            <a:schemeClr val="accent1"/>
          </a:solidFill>
        </p:spPr>
        <p:txBody>
          <a:bodyPr vert="horz" wrap="square" lIns="0" tIns="180000" rIns="0" bIns="324000" anchor="ctr" anchorCtr="1">
            <a:noAutofit/>
          </a:bodyPr>
          <a:lstStyle>
            <a:lvl1pPr marL="0" indent="0" algn="ctr">
              <a:buNone/>
              <a:defRPr sz="1200" b="1">
                <a:solidFill>
                  <a:schemeClr val="bg1"/>
                </a:solidFill>
              </a:defRPr>
            </a:lvl1pPr>
          </a:lstStyle>
          <a:p>
            <a:pPr lvl="0"/>
            <a:r>
              <a:rPr lang="nl-NL"/>
              <a:t>2</a:t>
            </a:r>
          </a:p>
        </p:txBody>
      </p:sp>
      <p:sp>
        <p:nvSpPr>
          <p:cNvPr id="47" name="Tijdelijke aanduiding voor tekst 5"/>
          <p:cNvSpPr>
            <a:spLocks noGrp="1" noChangeAspect="1"/>
          </p:cNvSpPr>
          <p:nvPr>
            <p:ph type="body" idx="94" hasCustomPrompt="1"/>
          </p:nvPr>
        </p:nvSpPr>
        <p:spPr>
          <a:xfrm>
            <a:off x="3123368" y="2762057"/>
            <a:ext cx="278145" cy="278145"/>
          </a:xfrm>
          <a:prstGeom prst="ellipse">
            <a:avLst/>
          </a:prstGeom>
          <a:solidFill>
            <a:schemeClr val="accent1"/>
          </a:solidFill>
        </p:spPr>
        <p:txBody>
          <a:bodyPr vert="horz" wrap="square" lIns="0" tIns="180000" rIns="0" bIns="360000" anchor="ctr" anchorCtr="1">
            <a:noAutofit/>
          </a:bodyPr>
          <a:lstStyle>
            <a:lvl1pPr marL="0" indent="0" algn="ctr">
              <a:buNone/>
              <a:defRPr sz="1200" b="1">
                <a:solidFill>
                  <a:schemeClr val="bg1"/>
                </a:solidFill>
              </a:defRPr>
            </a:lvl1pPr>
          </a:lstStyle>
          <a:p>
            <a:pPr lvl="0"/>
            <a:r>
              <a:rPr lang="nl-NL"/>
              <a:t>3</a:t>
            </a:r>
          </a:p>
        </p:txBody>
      </p:sp>
      <p:sp>
        <p:nvSpPr>
          <p:cNvPr id="48" name="Tijdelijke aanduiding voor tekst 5"/>
          <p:cNvSpPr>
            <a:spLocks noGrp="1" noChangeAspect="1"/>
          </p:cNvSpPr>
          <p:nvPr>
            <p:ph type="body" idx="95" hasCustomPrompt="1"/>
          </p:nvPr>
        </p:nvSpPr>
        <p:spPr>
          <a:xfrm>
            <a:off x="4238252" y="2763215"/>
            <a:ext cx="278145" cy="278145"/>
          </a:xfrm>
          <a:prstGeom prst="ellipse">
            <a:avLst/>
          </a:prstGeom>
          <a:solidFill>
            <a:schemeClr val="accent1"/>
          </a:solidFill>
        </p:spPr>
        <p:txBody>
          <a:bodyPr vert="horz" wrap="square" lIns="0" tIns="180000" rIns="0" bIns="324000" anchor="ctr" anchorCtr="1">
            <a:noAutofit/>
          </a:bodyPr>
          <a:lstStyle>
            <a:lvl1pPr marL="0" indent="0" algn="ctr">
              <a:buNone/>
              <a:defRPr sz="1200" b="1">
                <a:solidFill>
                  <a:schemeClr val="bg1"/>
                </a:solidFill>
              </a:defRPr>
            </a:lvl1pPr>
          </a:lstStyle>
          <a:p>
            <a:pPr lvl="0"/>
            <a:r>
              <a:rPr lang="nl-NL"/>
              <a:t>4 </a:t>
            </a:r>
          </a:p>
        </p:txBody>
      </p:sp>
      <p:sp>
        <p:nvSpPr>
          <p:cNvPr id="57" name="Tijdelijke aanduiding voor tekst 5"/>
          <p:cNvSpPr>
            <a:spLocks noGrp="1" noChangeAspect="1"/>
          </p:cNvSpPr>
          <p:nvPr>
            <p:ph type="body" idx="96" hasCustomPrompt="1"/>
          </p:nvPr>
        </p:nvSpPr>
        <p:spPr>
          <a:xfrm>
            <a:off x="5353136" y="2772479"/>
            <a:ext cx="278145" cy="278145"/>
          </a:xfrm>
          <a:prstGeom prst="ellipse">
            <a:avLst/>
          </a:prstGeom>
          <a:solidFill>
            <a:schemeClr val="accent1"/>
          </a:solidFill>
        </p:spPr>
        <p:txBody>
          <a:bodyPr vert="horz" wrap="square" lIns="0" tIns="180000" rIns="0" bIns="360000" anchor="ctr" anchorCtr="1">
            <a:noAutofit/>
          </a:bodyPr>
          <a:lstStyle>
            <a:lvl1pPr marL="0" indent="0" algn="ctr">
              <a:buNone/>
              <a:defRPr sz="1200" b="1">
                <a:solidFill>
                  <a:schemeClr val="bg1"/>
                </a:solidFill>
              </a:defRPr>
            </a:lvl1pPr>
          </a:lstStyle>
          <a:p>
            <a:pPr lvl="0"/>
            <a:r>
              <a:rPr lang="nl-NL"/>
              <a:t>5 </a:t>
            </a:r>
          </a:p>
        </p:txBody>
      </p:sp>
      <p:sp>
        <p:nvSpPr>
          <p:cNvPr id="39" name="Tijdelijke aanduiding voor tekst 5"/>
          <p:cNvSpPr>
            <a:spLocks noGrp="1" noChangeAspect="1"/>
          </p:cNvSpPr>
          <p:nvPr>
            <p:ph type="body" idx="98" hasCustomPrompt="1"/>
          </p:nvPr>
        </p:nvSpPr>
        <p:spPr>
          <a:xfrm>
            <a:off x="6468021" y="2767850"/>
            <a:ext cx="278145" cy="278145"/>
          </a:xfrm>
          <a:prstGeom prst="ellipse">
            <a:avLst/>
          </a:prstGeom>
          <a:solidFill>
            <a:schemeClr val="accent1"/>
          </a:solidFill>
        </p:spPr>
        <p:txBody>
          <a:bodyPr vert="horz" wrap="square" lIns="0" tIns="180000" rIns="0" bIns="288000" anchor="ctr" anchorCtr="1">
            <a:noAutofit/>
          </a:bodyPr>
          <a:lstStyle>
            <a:lvl1pPr marL="0" indent="0" algn="ctr">
              <a:buNone/>
              <a:defRPr sz="1200" b="1">
                <a:solidFill>
                  <a:schemeClr val="bg1"/>
                </a:solidFill>
              </a:defRPr>
            </a:lvl1pPr>
          </a:lstStyle>
          <a:p>
            <a:pPr lvl="0"/>
            <a:r>
              <a:rPr lang="nl-NL"/>
              <a:t>6</a:t>
            </a:r>
          </a:p>
        </p:txBody>
      </p:sp>
      <p:sp>
        <p:nvSpPr>
          <p:cNvPr id="40" name="Tijdelijke aanduiding voor tekst 5"/>
          <p:cNvSpPr>
            <a:spLocks noGrp="1" noChangeAspect="1"/>
          </p:cNvSpPr>
          <p:nvPr>
            <p:ph type="body" idx="99" hasCustomPrompt="1"/>
          </p:nvPr>
        </p:nvSpPr>
        <p:spPr>
          <a:xfrm>
            <a:off x="7582905" y="2769009"/>
            <a:ext cx="278145" cy="278145"/>
          </a:xfrm>
          <a:prstGeom prst="ellipse">
            <a:avLst/>
          </a:prstGeom>
          <a:solidFill>
            <a:schemeClr val="accent1"/>
          </a:solidFill>
        </p:spPr>
        <p:txBody>
          <a:bodyPr vert="horz" wrap="square" lIns="0" tIns="180000" rIns="0" bIns="360000" anchor="ctr" anchorCtr="1">
            <a:noAutofit/>
          </a:bodyPr>
          <a:lstStyle>
            <a:lvl1pPr marL="0" indent="0" algn="ctr">
              <a:buNone/>
              <a:defRPr sz="1200" b="1">
                <a:solidFill>
                  <a:schemeClr val="bg1"/>
                </a:solidFill>
              </a:defRPr>
            </a:lvl1pPr>
          </a:lstStyle>
          <a:p>
            <a:pPr lvl="0"/>
            <a:r>
              <a:rPr lang="nl-NL"/>
              <a:t>7</a:t>
            </a:r>
          </a:p>
        </p:txBody>
      </p:sp>
      <p:sp>
        <p:nvSpPr>
          <p:cNvPr id="41" name="Tijdelijke aanduiding voor tekst 5"/>
          <p:cNvSpPr>
            <a:spLocks noGrp="1" noChangeAspect="1"/>
          </p:cNvSpPr>
          <p:nvPr>
            <p:ph type="body" idx="100" hasCustomPrompt="1"/>
          </p:nvPr>
        </p:nvSpPr>
        <p:spPr>
          <a:xfrm>
            <a:off x="8697788" y="2770167"/>
            <a:ext cx="278145" cy="278145"/>
          </a:xfrm>
          <a:prstGeom prst="ellipse">
            <a:avLst/>
          </a:prstGeom>
          <a:solidFill>
            <a:schemeClr val="accent1"/>
          </a:solidFill>
        </p:spPr>
        <p:txBody>
          <a:bodyPr vert="horz" wrap="square" lIns="0" tIns="180000" rIns="0" bIns="251999" anchor="ctr" anchorCtr="1">
            <a:noAutofit/>
          </a:bodyPr>
          <a:lstStyle>
            <a:lvl1pPr marL="0" indent="0" algn="ctr">
              <a:buNone/>
              <a:defRPr sz="1200" b="1">
                <a:solidFill>
                  <a:schemeClr val="bg1"/>
                </a:solidFill>
              </a:defRPr>
            </a:lvl1pPr>
          </a:lstStyle>
          <a:p>
            <a:pPr lvl="0"/>
            <a:r>
              <a:rPr lang="nl-NL"/>
              <a:t>8</a:t>
            </a:r>
          </a:p>
        </p:txBody>
      </p:sp>
      <p:sp>
        <p:nvSpPr>
          <p:cNvPr id="42" name="Tijdelijke aanduiding voor tekst 5"/>
          <p:cNvSpPr>
            <a:spLocks noGrp="1" noChangeAspect="1"/>
          </p:cNvSpPr>
          <p:nvPr>
            <p:ph type="body" idx="101" hasCustomPrompt="1"/>
          </p:nvPr>
        </p:nvSpPr>
        <p:spPr>
          <a:xfrm>
            <a:off x="9812672" y="2771326"/>
            <a:ext cx="278145" cy="278145"/>
          </a:xfrm>
          <a:prstGeom prst="ellipse">
            <a:avLst/>
          </a:prstGeom>
          <a:solidFill>
            <a:schemeClr val="accent1"/>
          </a:solidFill>
        </p:spPr>
        <p:txBody>
          <a:bodyPr vert="horz" wrap="square" lIns="0" tIns="180000" rIns="0" bIns="360000" anchor="ctr" anchorCtr="1">
            <a:noAutofit/>
          </a:bodyPr>
          <a:lstStyle>
            <a:lvl1pPr marL="0" indent="0" algn="ctr">
              <a:buNone/>
              <a:defRPr sz="1200" b="1">
                <a:solidFill>
                  <a:schemeClr val="bg1"/>
                </a:solidFill>
              </a:defRPr>
            </a:lvl1pPr>
          </a:lstStyle>
          <a:p>
            <a:pPr lvl="0"/>
            <a:r>
              <a:rPr lang="nl-NL"/>
              <a:t>9</a:t>
            </a:r>
          </a:p>
        </p:txBody>
      </p:sp>
      <p:sp>
        <p:nvSpPr>
          <p:cNvPr id="43" name="Tijdelijke aanduiding voor tekst 5"/>
          <p:cNvSpPr>
            <a:spLocks noGrp="1" noChangeAspect="1"/>
          </p:cNvSpPr>
          <p:nvPr>
            <p:ph type="body" idx="102" hasCustomPrompt="1"/>
          </p:nvPr>
        </p:nvSpPr>
        <p:spPr>
          <a:xfrm>
            <a:off x="10927561" y="2764374"/>
            <a:ext cx="278145" cy="278145"/>
          </a:xfrm>
          <a:prstGeom prst="ellipse">
            <a:avLst/>
          </a:prstGeom>
          <a:solidFill>
            <a:schemeClr val="accent1"/>
          </a:solidFill>
        </p:spPr>
        <p:txBody>
          <a:bodyPr vert="horz" wrap="square" lIns="0" tIns="180000" rIns="0" bIns="288000" anchor="ctr" anchorCtr="1">
            <a:noAutofit/>
          </a:bodyPr>
          <a:lstStyle>
            <a:lvl1pPr marL="0" indent="0" algn="ctr">
              <a:buNone/>
              <a:defRPr sz="1200" b="1">
                <a:solidFill>
                  <a:schemeClr val="bg1"/>
                </a:solidFill>
              </a:defRPr>
            </a:lvl1pPr>
          </a:lstStyle>
          <a:p>
            <a:pPr lvl="0"/>
            <a:r>
              <a:rPr lang="nl-NL"/>
              <a:t>10</a:t>
            </a:r>
          </a:p>
        </p:txBody>
      </p:sp>
      <p:sp>
        <p:nvSpPr>
          <p:cNvPr id="50" name="Tijdelijke aanduiding voor tekst 9"/>
          <p:cNvSpPr>
            <a:spLocks noGrp="1"/>
          </p:cNvSpPr>
          <p:nvPr>
            <p:ph type="body" sz="quarter" idx="23" hasCustomPrompt="1"/>
          </p:nvPr>
        </p:nvSpPr>
        <p:spPr>
          <a:xfrm>
            <a:off x="586423" y="3133624"/>
            <a:ext cx="883844" cy="471243"/>
          </a:xfrm>
        </p:spPr>
        <p:txBody>
          <a:bodyPr>
            <a:noAutofit/>
          </a:bodyPr>
          <a:lstStyle>
            <a:lvl1pPr marL="0" indent="0" algn="ctr">
              <a:lnSpc>
                <a:spcPct val="90000"/>
              </a:lnSpc>
              <a:buNone/>
              <a:defRPr sz="1200" b="1">
                <a:solidFill>
                  <a:schemeClr val="accent1"/>
                </a:solidFill>
              </a:defRPr>
            </a:lvl1pPr>
          </a:lstStyle>
          <a:p>
            <a:pPr lvl="0"/>
            <a:r>
              <a:rPr lang="nl-NL"/>
              <a:t>Plaats hier een titel</a:t>
            </a:r>
          </a:p>
        </p:txBody>
      </p:sp>
      <p:sp>
        <p:nvSpPr>
          <p:cNvPr id="52" name="Tijdelijke aanduiding voor tekst 9"/>
          <p:cNvSpPr>
            <a:spLocks noGrp="1"/>
          </p:cNvSpPr>
          <p:nvPr>
            <p:ph type="body" sz="quarter" idx="85" hasCustomPrompt="1"/>
          </p:nvPr>
        </p:nvSpPr>
        <p:spPr>
          <a:xfrm>
            <a:off x="1727576" y="3127113"/>
            <a:ext cx="883845" cy="470104"/>
          </a:xfrm>
        </p:spPr>
        <p:txBody>
          <a:bodyPr>
            <a:noAutofit/>
          </a:bodyPr>
          <a:lstStyle>
            <a:lvl1pPr marL="0" indent="0" algn="ctr">
              <a:lnSpc>
                <a:spcPct val="90000"/>
              </a:lnSpc>
              <a:buNone/>
              <a:defRPr sz="1200" b="1">
                <a:solidFill>
                  <a:schemeClr val="accent1"/>
                </a:solidFill>
              </a:defRPr>
            </a:lvl1pPr>
          </a:lstStyle>
          <a:p>
            <a:pPr lvl="0"/>
            <a:r>
              <a:rPr lang="nl-NL"/>
              <a:t>Plaats hier een titel</a:t>
            </a:r>
          </a:p>
        </p:txBody>
      </p:sp>
      <p:sp>
        <p:nvSpPr>
          <p:cNvPr id="59" name="Tijdelijke aanduiding voor tekst 9"/>
          <p:cNvSpPr>
            <a:spLocks noGrp="1"/>
          </p:cNvSpPr>
          <p:nvPr>
            <p:ph type="body" sz="quarter" idx="87" hasCustomPrompt="1"/>
          </p:nvPr>
        </p:nvSpPr>
        <p:spPr>
          <a:xfrm>
            <a:off x="2844345" y="3138956"/>
            <a:ext cx="883845" cy="468923"/>
          </a:xfrm>
        </p:spPr>
        <p:txBody>
          <a:bodyPr>
            <a:noAutofit/>
          </a:bodyPr>
          <a:lstStyle>
            <a:lvl1pPr marL="0" indent="0" algn="ctr">
              <a:lnSpc>
                <a:spcPct val="90000"/>
              </a:lnSpc>
              <a:buNone/>
              <a:defRPr sz="1200" b="1">
                <a:solidFill>
                  <a:schemeClr val="accent1"/>
                </a:solidFill>
              </a:defRPr>
            </a:lvl1pPr>
          </a:lstStyle>
          <a:p>
            <a:pPr lvl="0"/>
            <a:r>
              <a:rPr lang="nl-NL"/>
              <a:t>Plaats hier een titel</a:t>
            </a:r>
          </a:p>
        </p:txBody>
      </p:sp>
      <p:sp>
        <p:nvSpPr>
          <p:cNvPr id="61" name="Tijdelijke aanduiding voor tekst 9"/>
          <p:cNvSpPr>
            <a:spLocks noGrp="1"/>
          </p:cNvSpPr>
          <p:nvPr>
            <p:ph type="body" sz="quarter" idx="89" hasCustomPrompt="1"/>
          </p:nvPr>
        </p:nvSpPr>
        <p:spPr>
          <a:xfrm>
            <a:off x="3936731" y="3130368"/>
            <a:ext cx="883845" cy="470104"/>
          </a:xfrm>
        </p:spPr>
        <p:txBody>
          <a:bodyPr>
            <a:noAutofit/>
          </a:bodyPr>
          <a:lstStyle>
            <a:lvl1pPr marL="0" indent="0" algn="ctr">
              <a:lnSpc>
                <a:spcPct val="90000"/>
              </a:lnSpc>
              <a:buNone/>
              <a:defRPr sz="1200" b="1">
                <a:solidFill>
                  <a:schemeClr val="accent1"/>
                </a:solidFill>
              </a:defRPr>
            </a:lvl1pPr>
          </a:lstStyle>
          <a:p>
            <a:pPr lvl="0"/>
            <a:r>
              <a:rPr lang="nl-NL"/>
              <a:t>Plaats hier een titel</a:t>
            </a:r>
          </a:p>
        </p:txBody>
      </p:sp>
      <p:sp>
        <p:nvSpPr>
          <p:cNvPr id="63" name="Tijdelijke aanduiding voor tekst 9"/>
          <p:cNvSpPr>
            <a:spLocks noGrp="1"/>
          </p:cNvSpPr>
          <p:nvPr>
            <p:ph type="body" sz="quarter" idx="91" hasCustomPrompt="1"/>
          </p:nvPr>
        </p:nvSpPr>
        <p:spPr>
          <a:xfrm>
            <a:off x="5053499" y="3138016"/>
            <a:ext cx="883844" cy="467784"/>
          </a:xfrm>
        </p:spPr>
        <p:txBody>
          <a:bodyPr>
            <a:noAutofit/>
          </a:bodyPr>
          <a:lstStyle>
            <a:lvl1pPr marL="0" indent="0" algn="ctr">
              <a:lnSpc>
                <a:spcPct val="90000"/>
              </a:lnSpc>
              <a:buNone/>
              <a:defRPr sz="1200" b="1">
                <a:solidFill>
                  <a:schemeClr val="accent1"/>
                </a:solidFill>
              </a:defRPr>
            </a:lvl1pPr>
          </a:lstStyle>
          <a:p>
            <a:pPr lvl="0"/>
            <a:r>
              <a:rPr lang="nl-NL"/>
              <a:t>Plaats hier een titel</a:t>
            </a:r>
          </a:p>
        </p:txBody>
      </p:sp>
      <p:sp>
        <p:nvSpPr>
          <p:cNvPr id="64" name="Tijdelijke aanduiding voor tekst 9"/>
          <p:cNvSpPr>
            <a:spLocks noGrp="1"/>
          </p:cNvSpPr>
          <p:nvPr>
            <p:ph type="body" sz="quarter" idx="103" hasCustomPrompt="1"/>
          </p:nvPr>
        </p:nvSpPr>
        <p:spPr>
          <a:xfrm>
            <a:off x="6194651" y="3126179"/>
            <a:ext cx="883844" cy="467784"/>
          </a:xfrm>
        </p:spPr>
        <p:txBody>
          <a:bodyPr>
            <a:noAutofit/>
          </a:bodyPr>
          <a:lstStyle>
            <a:lvl1pPr marL="0" indent="0" algn="ctr">
              <a:lnSpc>
                <a:spcPct val="90000"/>
              </a:lnSpc>
              <a:buNone/>
              <a:defRPr sz="1200" b="1">
                <a:solidFill>
                  <a:schemeClr val="accent1"/>
                </a:solidFill>
              </a:defRPr>
            </a:lvl1pPr>
          </a:lstStyle>
          <a:p>
            <a:pPr lvl="0"/>
            <a:r>
              <a:rPr lang="nl-NL"/>
              <a:t>Plaats hier een titel</a:t>
            </a:r>
          </a:p>
        </p:txBody>
      </p:sp>
      <p:sp>
        <p:nvSpPr>
          <p:cNvPr id="71" name="Tijdelijke aanduiding voor tekst 9"/>
          <p:cNvSpPr>
            <a:spLocks noGrp="1"/>
          </p:cNvSpPr>
          <p:nvPr>
            <p:ph type="body" sz="quarter" idx="104" hasCustomPrompt="1"/>
          </p:nvPr>
        </p:nvSpPr>
        <p:spPr>
          <a:xfrm>
            <a:off x="7311419" y="3123375"/>
            <a:ext cx="883844" cy="467784"/>
          </a:xfrm>
        </p:spPr>
        <p:txBody>
          <a:bodyPr>
            <a:noAutofit/>
          </a:bodyPr>
          <a:lstStyle>
            <a:lvl1pPr marL="0" indent="0" algn="ctr">
              <a:lnSpc>
                <a:spcPct val="90000"/>
              </a:lnSpc>
              <a:buNone/>
              <a:defRPr sz="1200" b="1">
                <a:solidFill>
                  <a:schemeClr val="accent1"/>
                </a:solidFill>
              </a:defRPr>
            </a:lvl1pPr>
          </a:lstStyle>
          <a:p>
            <a:pPr lvl="0"/>
            <a:r>
              <a:rPr lang="nl-NL"/>
              <a:t>Plaats hier een titel</a:t>
            </a:r>
          </a:p>
        </p:txBody>
      </p:sp>
      <p:sp>
        <p:nvSpPr>
          <p:cNvPr id="72" name="Tijdelijke aanduiding voor tekst 9"/>
          <p:cNvSpPr>
            <a:spLocks noGrp="1"/>
          </p:cNvSpPr>
          <p:nvPr>
            <p:ph type="body" sz="quarter" idx="105" hasCustomPrompt="1"/>
          </p:nvPr>
        </p:nvSpPr>
        <p:spPr>
          <a:xfrm>
            <a:off x="8396365" y="3124309"/>
            <a:ext cx="883844" cy="467784"/>
          </a:xfrm>
        </p:spPr>
        <p:txBody>
          <a:bodyPr>
            <a:noAutofit/>
          </a:bodyPr>
          <a:lstStyle>
            <a:lvl1pPr marL="0" indent="0" algn="ctr">
              <a:lnSpc>
                <a:spcPct val="90000"/>
              </a:lnSpc>
              <a:buNone/>
              <a:defRPr sz="1200" b="1">
                <a:solidFill>
                  <a:schemeClr val="accent1"/>
                </a:solidFill>
              </a:defRPr>
            </a:lvl1pPr>
          </a:lstStyle>
          <a:p>
            <a:pPr lvl="0"/>
            <a:r>
              <a:rPr lang="nl-NL"/>
              <a:t>Plaats hier een titel</a:t>
            </a:r>
          </a:p>
        </p:txBody>
      </p:sp>
      <p:sp>
        <p:nvSpPr>
          <p:cNvPr id="77" name="Tijdelijke aanduiding voor tekst 9"/>
          <p:cNvSpPr>
            <a:spLocks noGrp="1"/>
          </p:cNvSpPr>
          <p:nvPr>
            <p:ph type="body" sz="quarter" idx="106" hasCustomPrompt="1"/>
          </p:nvPr>
        </p:nvSpPr>
        <p:spPr>
          <a:xfrm>
            <a:off x="9527207" y="3125244"/>
            <a:ext cx="883844" cy="467784"/>
          </a:xfrm>
        </p:spPr>
        <p:txBody>
          <a:bodyPr>
            <a:noAutofit/>
          </a:bodyPr>
          <a:lstStyle>
            <a:lvl1pPr marL="0" indent="0" algn="ctr">
              <a:lnSpc>
                <a:spcPct val="90000"/>
              </a:lnSpc>
              <a:buNone/>
              <a:defRPr sz="1200" b="1">
                <a:solidFill>
                  <a:schemeClr val="accent1"/>
                </a:solidFill>
              </a:defRPr>
            </a:lvl1pPr>
          </a:lstStyle>
          <a:p>
            <a:pPr lvl="0"/>
            <a:r>
              <a:rPr lang="nl-NL"/>
              <a:t>Plaats hier een titel</a:t>
            </a:r>
          </a:p>
        </p:txBody>
      </p:sp>
      <p:sp>
        <p:nvSpPr>
          <p:cNvPr id="78" name="Tijdelijke aanduiding voor tekst 9"/>
          <p:cNvSpPr>
            <a:spLocks noGrp="1"/>
          </p:cNvSpPr>
          <p:nvPr>
            <p:ph type="body" sz="quarter" idx="107" hasCustomPrompt="1"/>
          </p:nvPr>
        </p:nvSpPr>
        <p:spPr>
          <a:xfrm>
            <a:off x="10622911" y="3122440"/>
            <a:ext cx="883844" cy="467784"/>
          </a:xfrm>
        </p:spPr>
        <p:txBody>
          <a:bodyPr>
            <a:noAutofit/>
          </a:bodyPr>
          <a:lstStyle>
            <a:lvl1pPr marL="0" indent="0" algn="ctr">
              <a:lnSpc>
                <a:spcPct val="90000"/>
              </a:lnSpc>
              <a:buNone/>
              <a:defRPr sz="1200" b="1">
                <a:solidFill>
                  <a:schemeClr val="accent1"/>
                </a:solidFill>
              </a:defRPr>
            </a:lvl1pPr>
          </a:lstStyle>
          <a:p>
            <a:pPr lvl="0"/>
            <a:r>
              <a:rPr lang="nl-NL"/>
              <a:t>Plaats hier een titel</a:t>
            </a:r>
          </a:p>
        </p:txBody>
      </p:sp>
      <p:sp>
        <p:nvSpPr>
          <p:cNvPr id="79" name="Tijdelijke aanduiding voor afbeelding 39"/>
          <p:cNvSpPr>
            <a:spLocks noGrp="1" noChangeAspect="1"/>
          </p:cNvSpPr>
          <p:nvPr>
            <p:ph type="pic" sz="quarter" idx="34" hasCustomPrompt="1"/>
          </p:nvPr>
        </p:nvSpPr>
        <p:spPr>
          <a:xfrm>
            <a:off x="552000" y="3897308"/>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0" name="Tijdelijke aanduiding voor afbeelding 39"/>
          <p:cNvSpPr>
            <a:spLocks noGrp="1" noChangeAspect="1"/>
          </p:cNvSpPr>
          <p:nvPr>
            <p:ph type="pic" sz="quarter" idx="108" hasCustomPrompt="1"/>
          </p:nvPr>
        </p:nvSpPr>
        <p:spPr>
          <a:xfrm>
            <a:off x="1698171" y="3889659"/>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1" name="Tijdelijke aanduiding voor afbeelding 39"/>
          <p:cNvSpPr>
            <a:spLocks noGrp="1" noChangeAspect="1"/>
          </p:cNvSpPr>
          <p:nvPr>
            <p:ph type="pic" sz="quarter" idx="109" hasCustomPrompt="1"/>
          </p:nvPr>
        </p:nvSpPr>
        <p:spPr>
          <a:xfrm>
            <a:off x="2809923" y="3889513"/>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2" name="Tijdelijke aanduiding voor afbeelding 39"/>
          <p:cNvSpPr>
            <a:spLocks noGrp="1" noChangeAspect="1"/>
          </p:cNvSpPr>
          <p:nvPr>
            <p:ph type="pic" sz="quarter" idx="110" hasCustomPrompt="1"/>
          </p:nvPr>
        </p:nvSpPr>
        <p:spPr>
          <a:xfrm>
            <a:off x="3914500" y="3882108"/>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3" name="Tijdelijke aanduiding voor afbeelding 39"/>
          <p:cNvSpPr>
            <a:spLocks noGrp="1" noChangeAspect="1"/>
          </p:cNvSpPr>
          <p:nvPr>
            <p:ph type="pic" sz="quarter" idx="111" hasCustomPrompt="1"/>
          </p:nvPr>
        </p:nvSpPr>
        <p:spPr>
          <a:xfrm>
            <a:off x="5041307" y="3860188"/>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4" name="Tijdelijke aanduiding voor afbeelding 39"/>
          <p:cNvSpPr>
            <a:spLocks noGrp="1" noChangeAspect="1"/>
          </p:cNvSpPr>
          <p:nvPr>
            <p:ph type="pic" sz="quarter" idx="112" hasCustomPrompt="1"/>
          </p:nvPr>
        </p:nvSpPr>
        <p:spPr>
          <a:xfrm>
            <a:off x="6150904" y="3861341"/>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5" name="Tijdelijke aanduiding voor afbeelding 39"/>
          <p:cNvSpPr>
            <a:spLocks noGrp="1" noChangeAspect="1"/>
          </p:cNvSpPr>
          <p:nvPr>
            <p:ph type="pic" sz="quarter" idx="113" hasCustomPrompt="1"/>
          </p:nvPr>
        </p:nvSpPr>
        <p:spPr>
          <a:xfrm>
            <a:off x="7272693" y="3850263"/>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6" name="Tijdelijke aanduiding voor afbeelding 39"/>
          <p:cNvSpPr>
            <a:spLocks noGrp="1" noChangeAspect="1"/>
          </p:cNvSpPr>
          <p:nvPr>
            <p:ph type="pic" sz="quarter" idx="114" hasCustomPrompt="1"/>
          </p:nvPr>
        </p:nvSpPr>
        <p:spPr>
          <a:xfrm>
            <a:off x="8370098" y="3844990"/>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7" name="Tijdelijke aanduiding voor afbeelding 39"/>
          <p:cNvSpPr>
            <a:spLocks noGrp="1" noChangeAspect="1"/>
          </p:cNvSpPr>
          <p:nvPr>
            <p:ph type="pic" sz="quarter" idx="115" hasCustomPrompt="1"/>
          </p:nvPr>
        </p:nvSpPr>
        <p:spPr>
          <a:xfrm>
            <a:off x="9504079" y="3839338"/>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8" name="Tijdelijke aanduiding voor afbeelding 39"/>
          <p:cNvSpPr>
            <a:spLocks noGrp="1" noChangeAspect="1"/>
          </p:cNvSpPr>
          <p:nvPr>
            <p:ph type="pic" sz="quarter" idx="116" hasCustomPrompt="1"/>
          </p:nvPr>
        </p:nvSpPr>
        <p:spPr>
          <a:xfrm>
            <a:off x="10581400" y="3839335"/>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49" name="Title 1"/>
          <p:cNvSpPr>
            <a:spLocks noGrp="1"/>
          </p:cNvSpPr>
          <p:nvPr>
            <p:ph type="title" hasCustomPrompt="1"/>
          </p:nvPr>
        </p:nvSpPr>
        <p:spPr>
          <a:xfrm>
            <a:off x="431373" y="317984"/>
            <a:ext cx="11329259" cy="836680"/>
          </a:xfrm>
        </p:spPr>
        <p:txBody>
          <a:bodyPr/>
          <a:lstStyle>
            <a:lvl1pPr>
              <a:defRPr baseline="0"/>
            </a:lvl1pPr>
          </a:lstStyle>
          <a:p>
            <a:r>
              <a:rPr lang="nl-NL"/>
              <a:t>Tijdlijn lang</a:t>
            </a:r>
          </a:p>
        </p:txBody>
      </p:sp>
      <p:sp>
        <p:nvSpPr>
          <p:cNvPr id="51" name="Content Placeholder 14"/>
          <p:cNvSpPr>
            <a:spLocks noGrp="1"/>
          </p:cNvSpPr>
          <p:nvPr>
            <p:ph sz="quarter" idx="33" hasCustomPrompt="1"/>
          </p:nvPr>
        </p:nvSpPr>
        <p:spPr>
          <a:xfrm>
            <a:off x="431371"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Tree>
    <p:extLst>
      <p:ext uri="{BB962C8B-B14F-4D97-AF65-F5344CB8AC3E}">
        <p14:creationId xmlns:p14="http://schemas.microsoft.com/office/powerpoint/2010/main" val="273520501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oelgroepen / categorie slid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53834190"/>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35843"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8" name="Tijdelijke aanduiding voor tekst 2"/>
          <p:cNvSpPr>
            <a:spLocks noGrp="1"/>
          </p:cNvSpPr>
          <p:nvPr>
            <p:ph type="body" sz="quarter" idx="13" hasCustomPrompt="1"/>
          </p:nvPr>
        </p:nvSpPr>
        <p:spPr>
          <a:xfrm>
            <a:off x="0" y="0"/>
            <a:ext cx="12192000" cy="6858000"/>
          </a:xfrm>
          <a:prstGeom prst="rect">
            <a:avLst/>
          </a:prstGeom>
          <a:solidFill>
            <a:schemeClr val="accent1"/>
          </a:solidFill>
        </p:spPr>
        <p:txBody>
          <a:bodyPr/>
          <a:lstStyle>
            <a:lvl1pPr marL="0" indent="0">
              <a:buNone/>
              <a:defRPr baseline="0"/>
            </a:lvl1pPr>
          </a:lstStyle>
          <a:p>
            <a:pPr lvl="0"/>
            <a:r>
              <a:rPr lang="nl-NL"/>
              <a:t> </a:t>
            </a:r>
          </a:p>
        </p:txBody>
      </p:sp>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p:txBody>
      </p:sp>
      <p:sp>
        <p:nvSpPr>
          <p:cNvPr id="10" name="Tijdelijke aanduiding voor tekst 9"/>
          <p:cNvSpPr>
            <a:spLocks noGrp="1"/>
          </p:cNvSpPr>
          <p:nvPr>
            <p:ph type="body" sz="quarter" idx="14" hasCustomPrompt="1"/>
          </p:nvPr>
        </p:nvSpPr>
        <p:spPr>
          <a:xfrm>
            <a:off x="1071623" y="4631680"/>
            <a:ext cx="2951205" cy="1267076"/>
          </a:xfrm>
          <a:prstGeom prst="rect">
            <a:avLst/>
          </a:prstGeom>
        </p:spPr>
        <p:txBody>
          <a:bodyPr>
            <a:noAutofit/>
          </a:bodyPr>
          <a:lstStyle>
            <a:lvl1pPr marL="0" indent="0" algn="ctr">
              <a:lnSpc>
                <a:spcPct val="150000"/>
              </a:lnSpc>
              <a:buNone/>
              <a:defRPr sz="1200">
                <a:solidFill>
                  <a:schemeClr val="bg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11" name="Tijdelijke aanduiding voor tekst 9"/>
          <p:cNvSpPr>
            <a:spLocks noGrp="1"/>
          </p:cNvSpPr>
          <p:nvPr>
            <p:ph type="body" sz="quarter" idx="23" hasCustomPrompt="1"/>
          </p:nvPr>
        </p:nvSpPr>
        <p:spPr>
          <a:xfrm>
            <a:off x="1071623" y="4304246"/>
            <a:ext cx="2951205" cy="316609"/>
          </a:xfrm>
          <a:prstGeom prst="rect">
            <a:avLst/>
          </a:prstGeom>
        </p:spPr>
        <p:txBody>
          <a:bodyPr>
            <a:noAutofit/>
          </a:bodyPr>
          <a:lstStyle>
            <a:lvl1pPr marL="0" indent="0" algn="ctr">
              <a:lnSpc>
                <a:spcPct val="90000"/>
              </a:lnSpc>
              <a:buNone/>
              <a:defRPr sz="1400" b="1">
                <a:solidFill>
                  <a:schemeClr val="bg1"/>
                </a:solidFill>
              </a:defRPr>
            </a:lvl1pPr>
          </a:lstStyle>
          <a:p>
            <a:pPr lvl="0"/>
            <a:r>
              <a:rPr lang="nl-NL"/>
              <a:t>Plaats hier een titel</a:t>
            </a:r>
          </a:p>
        </p:txBody>
      </p:sp>
      <p:sp>
        <p:nvSpPr>
          <p:cNvPr id="14" name="Tijdelijke aanduiding voor tekst 9"/>
          <p:cNvSpPr>
            <a:spLocks noGrp="1"/>
          </p:cNvSpPr>
          <p:nvPr>
            <p:ph type="body" sz="quarter" idx="15" hasCustomPrompt="1"/>
          </p:nvPr>
        </p:nvSpPr>
        <p:spPr>
          <a:xfrm>
            <a:off x="4620399" y="4631680"/>
            <a:ext cx="2951205" cy="1267076"/>
          </a:xfrm>
          <a:prstGeom prst="rect">
            <a:avLst/>
          </a:prstGeom>
        </p:spPr>
        <p:txBody>
          <a:bodyPr>
            <a:noAutofit/>
          </a:bodyPr>
          <a:lstStyle>
            <a:lvl1pPr marL="0" indent="0" algn="ctr">
              <a:lnSpc>
                <a:spcPct val="150000"/>
              </a:lnSpc>
              <a:buNone/>
              <a:defRPr sz="1200">
                <a:solidFill>
                  <a:schemeClr val="bg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15" name="Tijdelijke aanduiding voor tekst 9"/>
          <p:cNvSpPr>
            <a:spLocks noGrp="1"/>
          </p:cNvSpPr>
          <p:nvPr>
            <p:ph type="body" sz="quarter" idx="16" hasCustomPrompt="1"/>
          </p:nvPr>
        </p:nvSpPr>
        <p:spPr>
          <a:xfrm>
            <a:off x="4620399" y="4304246"/>
            <a:ext cx="2951205" cy="316609"/>
          </a:xfrm>
          <a:prstGeom prst="rect">
            <a:avLst/>
          </a:prstGeom>
        </p:spPr>
        <p:txBody>
          <a:bodyPr>
            <a:noAutofit/>
          </a:bodyPr>
          <a:lstStyle>
            <a:lvl1pPr marL="0" indent="0" algn="ctr">
              <a:lnSpc>
                <a:spcPct val="90000"/>
              </a:lnSpc>
              <a:buNone/>
              <a:defRPr sz="1400" b="1" baseline="0">
                <a:solidFill>
                  <a:schemeClr val="bg1"/>
                </a:solidFill>
              </a:defRPr>
            </a:lvl1pPr>
          </a:lstStyle>
          <a:p>
            <a:pPr lvl="0"/>
            <a:r>
              <a:rPr lang="nl-NL"/>
              <a:t>Plaats hier een titel</a:t>
            </a:r>
          </a:p>
        </p:txBody>
      </p:sp>
      <p:sp>
        <p:nvSpPr>
          <p:cNvPr id="16" name="Tijdelijke aanduiding voor tekst 9"/>
          <p:cNvSpPr>
            <a:spLocks noGrp="1"/>
          </p:cNvSpPr>
          <p:nvPr>
            <p:ph type="body" sz="quarter" idx="24" hasCustomPrompt="1"/>
          </p:nvPr>
        </p:nvSpPr>
        <p:spPr>
          <a:xfrm>
            <a:off x="8131467" y="4631680"/>
            <a:ext cx="2951205" cy="1267076"/>
          </a:xfrm>
          <a:prstGeom prst="rect">
            <a:avLst/>
          </a:prstGeom>
        </p:spPr>
        <p:txBody>
          <a:bodyPr>
            <a:noAutofit/>
          </a:bodyPr>
          <a:lstStyle>
            <a:lvl1pPr marL="0" indent="0" algn="ctr">
              <a:lnSpc>
                <a:spcPct val="150000"/>
              </a:lnSpc>
              <a:buNone/>
              <a:defRPr sz="1200">
                <a:solidFill>
                  <a:schemeClr val="bg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17" name="Tijdelijke aanduiding voor tekst 9"/>
          <p:cNvSpPr>
            <a:spLocks noGrp="1"/>
          </p:cNvSpPr>
          <p:nvPr>
            <p:ph type="body" sz="quarter" idx="18" hasCustomPrompt="1"/>
          </p:nvPr>
        </p:nvSpPr>
        <p:spPr>
          <a:xfrm>
            <a:off x="8131467" y="4304246"/>
            <a:ext cx="2951205" cy="316609"/>
          </a:xfrm>
          <a:prstGeom prst="rect">
            <a:avLst/>
          </a:prstGeom>
        </p:spPr>
        <p:txBody>
          <a:bodyPr>
            <a:noAutofit/>
          </a:bodyPr>
          <a:lstStyle>
            <a:lvl1pPr marL="0" indent="0" algn="ctr">
              <a:lnSpc>
                <a:spcPct val="90000"/>
              </a:lnSpc>
              <a:buNone/>
              <a:defRPr sz="1400" b="1">
                <a:solidFill>
                  <a:schemeClr val="bg1"/>
                </a:solidFill>
              </a:defRPr>
            </a:lvl1pPr>
          </a:lstStyle>
          <a:p>
            <a:pPr lvl="0"/>
            <a:r>
              <a:rPr lang="nl-NL"/>
              <a:t>Plaats hier een titel</a:t>
            </a:r>
          </a:p>
        </p:txBody>
      </p:sp>
      <p:sp>
        <p:nvSpPr>
          <p:cNvPr id="18" name="Tijdelijke aanduiding voor afbeelding 4"/>
          <p:cNvSpPr>
            <a:spLocks noGrp="1" noChangeAspect="1"/>
          </p:cNvSpPr>
          <p:nvPr>
            <p:ph type="pic" sz="quarter" idx="25" hasCustomPrompt="1"/>
          </p:nvPr>
        </p:nvSpPr>
        <p:spPr>
          <a:xfrm>
            <a:off x="1381597" y="1700808"/>
            <a:ext cx="2307536" cy="2304000"/>
          </a:xfrm>
          <a:prstGeom prst="ellipse">
            <a:avLst/>
          </a:prstGeom>
          <a:ln>
            <a:noFill/>
          </a:ln>
        </p:spPr>
        <p:txBody>
          <a:bodyPr anchor="b">
            <a:noAutofit/>
          </a:bodyPr>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9" name="Tijdelijke aanduiding voor afbeelding 4"/>
          <p:cNvSpPr>
            <a:spLocks noGrp="1" noChangeAspect="1"/>
          </p:cNvSpPr>
          <p:nvPr>
            <p:ph type="pic" sz="quarter" idx="26" hasCustomPrompt="1"/>
          </p:nvPr>
        </p:nvSpPr>
        <p:spPr>
          <a:xfrm>
            <a:off x="4942233" y="1736775"/>
            <a:ext cx="2307536" cy="2304000"/>
          </a:xfrm>
          <a:prstGeom prst="ellipse">
            <a:avLst/>
          </a:prstGeom>
          <a:ln>
            <a:noFill/>
          </a:ln>
        </p:spPr>
        <p:txBody>
          <a:bodyPr anchor="b">
            <a:noAutofit/>
          </a:bodyPr>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20" name="Tijdelijke aanduiding voor afbeelding 4"/>
          <p:cNvSpPr>
            <a:spLocks noGrp="1" noChangeAspect="1"/>
          </p:cNvSpPr>
          <p:nvPr>
            <p:ph type="pic" sz="quarter" idx="27" hasCustomPrompt="1"/>
          </p:nvPr>
        </p:nvSpPr>
        <p:spPr>
          <a:xfrm>
            <a:off x="8428162" y="1700808"/>
            <a:ext cx="2307536" cy="2304000"/>
          </a:xfrm>
          <a:prstGeom prst="ellipse">
            <a:avLst/>
          </a:prstGeom>
          <a:ln>
            <a:noFill/>
          </a:ln>
        </p:spPr>
        <p:txBody>
          <a:bodyPr anchor="b">
            <a:noAutofit/>
          </a:bodyPr>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21" name="Title 1"/>
          <p:cNvSpPr>
            <a:spLocks noGrp="1"/>
          </p:cNvSpPr>
          <p:nvPr>
            <p:ph type="title" hasCustomPrompt="1"/>
          </p:nvPr>
        </p:nvSpPr>
        <p:spPr>
          <a:xfrm>
            <a:off x="431373" y="317984"/>
            <a:ext cx="11329259" cy="836680"/>
          </a:xfrm>
        </p:spPr>
        <p:txBody>
          <a:bodyPr/>
          <a:lstStyle>
            <a:lvl1pPr>
              <a:defRPr baseline="0">
                <a:solidFill>
                  <a:schemeClr val="bg1"/>
                </a:solidFill>
              </a:defRPr>
            </a:lvl1pPr>
          </a:lstStyle>
          <a:p>
            <a:r>
              <a:rPr lang="en-US" err="1"/>
              <a:t>Doelgroepen</a:t>
            </a:r>
            <a:r>
              <a:rPr lang="en-US"/>
              <a:t> slide</a:t>
            </a:r>
            <a:endParaRPr lang="nl-NL"/>
          </a:p>
        </p:txBody>
      </p:sp>
      <p:sp>
        <p:nvSpPr>
          <p:cNvPr id="22" name="Content Placeholder 14"/>
          <p:cNvSpPr>
            <a:spLocks noGrp="1"/>
          </p:cNvSpPr>
          <p:nvPr>
            <p:ph sz="quarter" idx="12" hasCustomPrompt="1"/>
          </p:nvPr>
        </p:nvSpPr>
        <p:spPr>
          <a:xfrm>
            <a:off x="431371" y="1174010"/>
            <a:ext cx="5664629" cy="310774"/>
          </a:xfrm>
          <a:prstGeom prst="rect">
            <a:avLst/>
          </a:prstGeom>
        </p:spPr>
        <p:txBody>
          <a:bodyPr anchor="ctr">
            <a:noAutofit/>
          </a:bodyPr>
          <a:lstStyle>
            <a:lvl1pPr marL="0" indent="0" algn="l">
              <a:buNone/>
              <a:defRPr sz="2000" b="1">
                <a:solidFill>
                  <a:schemeClr val="bg1"/>
                </a:solidFill>
                <a:latin typeface="Nexa XBold" panose="02000000000000000000" pitchFamily="50" charset="0"/>
              </a:defRPr>
            </a:lvl1pPr>
          </a:lstStyle>
          <a:p>
            <a:pPr lvl="0"/>
            <a:r>
              <a:rPr lang="en-GB"/>
              <a:t>Insert header</a:t>
            </a:r>
          </a:p>
        </p:txBody>
      </p:sp>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89173" y="6358515"/>
            <a:ext cx="1774535" cy="547888"/>
          </a:xfrm>
          <a:prstGeom prst="rect">
            <a:avLst/>
          </a:prstGeom>
        </p:spPr>
      </p:pic>
    </p:spTree>
    <p:extLst>
      <p:ext uri="{BB962C8B-B14F-4D97-AF65-F5344CB8AC3E}">
        <p14:creationId xmlns:p14="http://schemas.microsoft.com/office/powerpoint/2010/main" val="308345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4047507818"/>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36867"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8" name="Tijdelijke aanduiding voor tekst 2"/>
          <p:cNvSpPr>
            <a:spLocks noGrp="1"/>
          </p:cNvSpPr>
          <p:nvPr>
            <p:ph type="body" sz="quarter" idx="13" hasCustomPrompt="1"/>
          </p:nvPr>
        </p:nvSpPr>
        <p:spPr>
          <a:xfrm>
            <a:off x="0" y="0"/>
            <a:ext cx="12192000" cy="6858000"/>
          </a:xfrm>
          <a:prstGeom prst="rect">
            <a:avLst/>
          </a:prstGeom>
          <a:solidFill>
            <a:schemeClr val="accent1">
              <a:alpha val="55000"/>
            </a:schemeClr>
          </a:solidFill>
        </p:spPr>
        <p:txBody>
          <a:bodyPr/>
          <a:lstStyle>
            <a:lvl1pPr marL="0" indent="0">
              <a:buNone/>
              <a:defRPr baseline="0"/>
            </a:lvl1pPr>
          </a:lstStyle>
          <a:p>
            <a:pPr lvl="0"/>
            <a:r>
              <a:rPr lang="nl-NL"/>
              <a:t> </a:t>
            </a:r>
          </a:p>
        </p:txBody>
      </p:sp>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2" name="Tijdelijke aanduiding voor tekst 5"/>
          <p:cNvSpPr>
            <a:spLocks noGrp="1"/>
          </p:cNvSpPr>
          <p:nvPr>
            <p:ph type="body" sz="quarter" idx="10" hasCustomPrompt="1"/>
          </p:nvPr>
        </p:nvSpPr>
        <p:spPr>
          <a:xfrm>
            <a:off x="763482" y="2626816"/>
            <a:ext cx="10665041" cy="1433683"/>
          </a:xfrm>
          <a:prstGeom prst="rect">
            <a:avLst/>
          </a:prstGeom>
          <a:effectLst/>
        </p:spPr>
        <p:txBody>
          <a:bodyPr anchor="ctr">
            <a:noAutofit/>
          </a:bodyPr>
          <a:lstStyle>
            <a:lvl1pPr marL="0" indent="0" algn="ctr">
              <a:lnSpc>
                <a:spcPct val="70000"/>
              </a:lnSpc>
              <a:buNone/>
              <a:defRPr sz="6000" b="1" baseline="0">
                <a:solidFill>
                  <a:schemeClr val="bg1"/>
                </a:solidFill>
                <a:effectLst/>
                <a:latin typeface="Nexa XBold" panose="02000000000000000000" pitchFamily="50" charset="0"/>
              </a:defRPr>
            </a:lvl1pPr>
            <a:lvl2pPr>
              <a:defRPr sz="2931" b="1">
                <a:solidFill>
                  <a:schemeClr val="accent4"/>
                </a:solidFill>
              </a:defRPr>
            </a:lvl2pPr>
            <a:lvl3pPr>
              <a:defRPr sz="2931" b="1">
                <a:solidFill>
                  <a:schemeClr val="accent4"/>
                </a:solidFill>
              </a:defRPr>
            </a:lvl3pPr>
            <a:lvl4pPr>
              <a:defRPr sz="2931" b="1">
                <a:solidFill>
                  <a:schemeClr val="accent4"/>
                </a:solidFill>
              </a:defRPr>
            </a:lvl4pPr>
            <a:lvl5pPr>
              <a:defRPr sz="2931" b="1">
                <a:solidFill>
                  <a:schemeClr val="accent4"/>
                </a:solidFill>
              </a:defRPr>
            </a:lvl5pPr>
          </a:lstStyle>
          <a:p>
            <a:pPr lvl="0"/>
            <a:r>
              <a:rPr lang="nl-NL"/>
              <a:t>Ruimte voor quote</a:t>
            </a:r>
          </a:p>
        </p:txBody>
      </p:sp>
      <p:sp>
        <p:nvSpPr>
          <p:cNvPr id="11" name="Text Placeholder 3"/>
          <p:cNvSpPr>
            <a:spLocks noGrp="1"/>
          </p:cNvSpPr>
          <p:nvPr>
            <p:ph type="body" sz="quarter" idx="14" hasCustomPrompt="1"/>
          </p:nvPr>
        </p:nvSpPr>
        <p:spPr>
          <a:xfrm>
            <a:off x="431801" y="6487858"/>
            <a:ext cx="4656138" cy="274323"/>
          </a:xfrm>
        </p:spPr>
        <p:txBody>
          <a:bodyPr anchor="ctr">
            <a:noAutofit/>
          </a:bodyPr>
          <a:lstStyle>
            <a:lvl1pPr marL="0" indent="0">
              <a:lnSpc>
                <a:spcPct val="100000"/>
              </a:lnSpc>
              <a:buNone/>
              <a:tabLst>
                <a:tab pos="179388" algn="l"/>
              </a:tabLst>
              <a:defRPr sz="800">
                <a:solidFill>
                  <a:schemeClr val="bg1"/>
                </a:solidFill>
              </a:defRPr>
            </a:lvl1pPr>
            <a:lvl2pPr>
              <a:defRPr sz="800"/>
            </a:lvl2pPr>
            <a:lvl3pPr>
              <a:defRPr sz="800"/>
            </a:lvl3pPr>
            <a:lvl4pPr>
              <a:defRPr sz="800"/>
            </a:lvl4pPr>
            <a:lvl5pPr>
              <a:defRPr sz="800"/>
            </a:lvl5pPr>
          </a:lstStyle>
          <a:p>
            <a:pPr lvl="0"/>
            <a:r>
              <a:rPr lang="nl-NL"/>
              <a:t>*</a:t>
            </a:r>
          </a:p>
        </p:txBody>
      </p:sp>
      <p:sp>
        <p:nvSpPr>
          <p:cNvPr id="1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bg1"/>
                </a:solidFill>
              </a:defRPr>
            </a:lvl1pPr>
          </a:lstStyle>
          <a:p>
            <a:fld id="{BE9414F3-9778-4964-87C2-61F643E17204}" type="slidenum">
              <a:rPr lang="nl-NL" smtClean="0"/>
              <a:pPr/>
              <a:t>‹#›</a:t>
            </a:fld>
            <a:endParaRPr lang="nl-NL"/>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89173" y="6358515"/>
            <a:ext cx="1774535" cy="547888"/>
          </a:xfrm>
          <a:prstGeom prst="rect">
            <a:avLst/>
          </a:prstGeom>
        </p:spPr>
      </p:pic>
    </p:spTree>
    <p:extLst>
      <p:ext uri="{BB962C8B-B14F-4D97-AF65-F5344CB8AC3E}">
        <p14:creationId xmlns:p14="http://schemas.microsoft.com/office/powerpoint/2010/main" val="169002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mall font)">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7171"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9" name="Text Placeholder 11"/>
          <p:cNvSpPr>
            <a:spLocks noGrp="1"/>
          </p:cNvSpPr>
          <p:nvPr>
            <p:ph type="body" sz="quarter" idx="10" hasCustomPrompt="1"/>
          </p:nvPr>
        </p:nvSpPr>
        <p:spPr>
          <a:xfrm>
            <a:off x="438532" y="1628801"/>
            <a:ext cx="11322100" cy="4680527"/>
          </a:xfrm>
          <a:prstGeom prst="rect">
            <a:avLst/>
          </a:prstGeom>
        </p:spPr>
        <p:txBody>
          <a:bodyPr vert="horz" lIns="91440" tIns="45720" rIns="91440" bIns="45720" numCol="2" spcCol="360000" rtlCol="0">
            <a:normAutofit/>
          </a:bodyPr>
          <a:lstStyle>
            <a:lvl1pPr>
              <a:defRPr lang="en-GB" sz="2000" dirty="0">
                <a:solidFill>
                  <a:srgbClr val="2800A0"/>
                </a:solidFill>
              </a:defRPr>
            </a:lvl1pPr>
          </a:lstStyle>
          <a:p>
            <a:pPr lvl="0">
              <a:lnSpc>
                <a:spcPct val="150000"/>
              </a:lnSpc>
            </a:pPr>
            <a:r>
              <a:rPr lang="en-GB"/>
              <a:t>Insert text</a:t>
            </a:r>
          </a:p>
          <a:p>
            <a:pPr lvl="0">
              <a:lnSpc>
                <a:spcPct val="150000"/>
              </a:lnSpc>
            </a:pPr>
            <a:endParaRPr lang="en-GB"/>
          </a:p>
        </p:txBody>
      </p:sp>
      <p:sp>
        <p:nvSpPr>
          <p:cNvPr id="14" name="Content Placeholder 14"/>
          <p:cNvSpPr>
            <a:spLocks noGrp="1"/>
          </p:cNvSpPr>
          <p:nvPr>
            <p:ph sz="quarter" idx="12" hasCustomPrompt="1"/>
          </p:nvPr>
        </p:nvSpPr>
        <p:spPr>
          <a:xfrm>
            <a:off x="431372" y="1174010"/>
            <a:ext cx="5664629" cy="310774"/>
          </a:xfrm>
          <a:prstGeom prst="rect">
            <a:avLst/>
          </a:prstGeom>
        </p:spPr>
        <p:txBody>
          <a:bodyPr anchor="ctr">
            <a:noAutofit/>
          </a:bodyPr>
          <a:lstStyle>
            <a:lvl1pPr marL="0" indent="0" algn="l">
              <a:buFont typeface="Arial" panose="020B0604020202020204" pitchFamily="34" charset="0"/>
              <a:buNone/>
              <a:defRPr sz="2000" b="1">
                <a:latin typeface="Nexa XBold" panose="02000000000000000000" pitchFamily="50" charset="0"/>
              </a:defRPr>
            </a:lvl1pPr>
          </a:lstStyle>
          <a:p>
            <a:pPr lvl="0"/>
            <a:r>
              <a:rPr lang="en-GB"/>
              <a:t>Insert header</a:t>
            </a:r>
          </a:p>
        </p:txBody>
      </p:sp>
      <p:sp>
        <p:nvSpPr>
          <p:cNvPr id="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1"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4"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579963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l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93517236"/>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37891"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274296"/>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2" y="1132628"/>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8" name="Tijdelijke aanduiding voor afbeelding 4"/>
          <p:cNvSpPr>
            <a:spLocks noGrp="1"/>
          </p:cNvSpPr>
          <p:nvPr>
            <p:ph type="pic" sz="quarter" idx="23" hasCustomPrompt="1"/>
          </p:nvPr>
        </p:nvSpPr>
        <p:spPr>
          <a:xfrm>
            <a:off x="2" y="1672944"/>
            <a:ext cx="7086599" cy="2806709"/>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1" name="Tijdelijke aanduiding voor afbeelding 4"/>
          <p:cNvSpPr>
            <a:spLocks noGrp="1"/>
          </p:cNvSpPr>
          <p:nvPr>
            <p:ph type="pic" sz="quarter" idx="24" hasCustomPrompt="1"/>
          </p:nvPr>
        </p:nvSpPr>
        <p:spPr>
          <a:xfrm>
            <a:off x="7207628" y="1677166"/>
            <a:ext cx="4984373" cy="4534787"/>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2" name="Tijdelijke aanduiding voor afbeelding 4"/>
          <p:cNvSpPr>
            <a:spLocks noGrp="1"/>
          </p:cNvSpPr>
          <p:nvPr>
            <p:ph type="pic" sz="quarter" idx="25" hasCustomPrompt="1"/>
          </p:nvPr>
        </p:nvSpPr>
        <p:spPr>
          <a:xfrm>
            <a:off x="1" y="4591051"/>
            <a:ext cx="2284197" cy="1620903"/>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3" name="Tijdelijke aanduiding voor afbeelding 4"/>
          <p:cNvSpPr>
            <a:spLocks noGrp="1"/>
          </p:cNvSpPr>
          <p:nvPr>
            <p:ph type="pic" sz="quarter" idx="26" hasCustomPrompt="1"/>
          </p:nvPr>
        </p:nvSpPr>
        <p:spPr>
          <a:xfrm>
            <a:off x="2397177" y="4591051"/>
            <a:ext cx="2284197" cy="1620903"/>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5" name="Tijdelijke aanduiding voor afbeelding 4"/>
          <p:cNvSpPr>
            <a:spLocks noGrp="1"/>
          </p:cNvSpPr>
          <p:nvPr>
            <p:ph type="pic" sz="quarter" idx="27" hasCustomPrompt="1"/>
          </p:nvPr>
        </p:nvSpPr>
        <p:spPr>
          <a:xfrm>
            <a:off x="4802403" y="4591051"/>
            <a:ext cx="2284197" cy="1620903"/>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7"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8"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9"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2037746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Footer Placeholder 2"/>
          <p:cNvSpPr>
            <a:spLocks noGrp="1"/>
          </p:cNvSpPr>
          <p:nvPr>
            <p:ph type="ftr" sz="quarter" idx="10"/>
          </p:nvPr>
        </p:nvSpPr>
        <p:spPr/>
        <p:txBody>
          <a:bodyPr/>
          <a:lstStyle/>
          <a:p>
            <a:r>
              <a:rPr lang="nl-NL"/>
              <a:t>Vul hier de risk aanduiding in (indien van toepassing)</a:t>
            </a:r>
          </a:p>
        </p:txBody>
      </p:sp>
      <p:sp>
        <p:nvSpPr>
          <p:cNvPr id="4" name="Slide Number Placeholder 3"/>
          <p:cNvSpPr>
            <a:spLocks noGrp="1"/>
          </p:cNvSpPr>
          <p:nvPr>
            <p:ph type="sldNum" sz="quarter" idx="11"/>
          </p:nvPr>
        </p:nvSpPr>
        <p:spPr/>
        <p:txBody>
          <a:bodyPr/>
          <a:lstStyle/>
          <a:p>
            <a:fld id="{BE9414F3-9778-4964-87C2-61F643E17204}" type="slidenum">
              <a:rPr lang="nl-NL" smtClean="0"/>
              <a:pPr/>
              <a:t>‹#›</a:t>
            </a:fld>
            <a:endParaRPr lang="nl-NL"/>
          </a:p>
        </p:txBody>
      </p:sp>
    </p:spTree>
    <p:extLst>
      <p:ext uri="{BB962C8B-B14F-4D97-AF65-F5344CB8AC3E}">
        <p14:creationId xmlns:p14="http://schemas.microsoft.com/office/powerpoint/2010/main" val="2799609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ckup - Tablet &amp; Mob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pic>
        <p:nvPicPr>
          <p:cNvPr id="3"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3059" y="1468061"/>
            <a:ext cx="5971437" cy="5063867"/>
          </a:xfrm>
          <a:prstGeom prst="rect">
            <a:avLst/>
          </a:prstGeom>
        </p:spPr>
      </p:pic>
      <p:sp>
        <p:nvSpPr>
          <p:cNvPr id="6" name="Tijdelijke aanduiding voor afbeelding 20"/>
          <p:cNvSpPr>
            <a:spLocks noGrp="1"/>
          </p:cNvSpPr>
          <p:nvPr>
            <p:ph type="pic" sz="quarter" idx="17" hasCustomPrompt="1"/>
          </p:nvPr>
        </p:nvSpPr>
        <p:spPr>
          <a:xfrm>
            <a:off x="3863568" y="1836288"/>
            <a:ext cx="4741053" cy="3553325"/>
          </a:xfrm>
          <a:custGeom>
            <a:avLst/>
            <a:gdLst>
              <a:gd name="connsiteX0" fmla="*/ 0 w 6852368"/>
              <a:gd name="connsiteY0" fmla="*/ 0 h 5127730"/>
              <a:gd name="connsiteX1" fmla="*/ 6852368 w 6852368"/>
              <a:gd name="connsiteY1" fmla="*/ 0 h 5127730"/>
              <a:gd name="connsiteX2" fmla="*/ 6852368 w 6852368"/>
              <a:gd name="connsiteY2" fmla="*/ 5127730 h 5127730"/>
              <a:gd name="connsiteX3" fmla="*/ 0 w 6852368"/>
              <a:gd name="connsiteY3" fmla="*/ 5127730 h 5127730"/>
              <a:gd name="connsiteX4" fmla="*/ 0 w 6852368"/>
              <a:gd name="connsiteY4" fmla="*/ 0 h 5127730"/>
              <a:gd name="connsiteX0" fmla="*/ 0 w 6852368"/>
              <a:gd name="connsiteY0" fmla="*/ 0 h 5127730"/>
              <a:gd name="connsiteX1" fmla="*/ 6852368 w 6852368"/>
              <a:gd name="connsiteY1" fmla="*/ 0 h 5127730"/>
              <a:gd name="connsiteX2" fmla="*/ 6841473 w 6852368"/>
              <a:gd name="connsiteY2" fmla="*/ 768278 h 5127730"/>
              <a:gd name="connsiteX3" fmla="*/ 6852368 w 6852368"/>
              <a:gd name="connsiteY3" fmla="*/ 5127730 h 5127730"/>
              <a:gd name="connsiteX4" fmla="*/ 0 w 6852368"/>
              <a:gd name="connsiteY4" fmla="*/ 5127730 h 5127730"/>
              <a:gd name="connsiteX5" fmla="*/ 0 w 6852368"/>
              <a:gd name="connsiteY5" fmla="*/ 0 h 5127730"/>
              <a:gd name="connsiteX0" fmla="*/ 0 w 7354178"/>
              <a:gd name="connsiteY0" fmla="*/ 0 h 5127730"/>
              <a:gd name="connsiteX1" fmla="*/ 6852368 w 7354178"/>
              <a:gd name="connsiteY1" fmla="*/ 0 h 5127730"/>
              <a:gd name="connsiteX2" fmla="*/ 6841473 w 7354178"/>
              <a:gd name="connsiteY2" fmla="*/ 768278 h 5127730"/>
              <a:gd name="connsiteX3" fmla="*/ 6833724 w 7354178"/>
              <a:gd name="connsiteY3" fmla="*/ 1008502 h 5127730"/>
              <a:gd name="connsiteX4" fmla="*/ 6852368 w 7354178"/>
              <a:gd name="connsiteY4" fmla="*/ 5127730 h 5127730"/>
              <a:gd name="connsiteX5" fmla="*/ 0 w 7354178"/>
              <a:gd name="connsiteY5" fmla="*/ 5127730 h 5127730"/>
              <a:gd name="connsiteX6" fmla="*/ 0 w 7354178"/>
              <a:gd name="connsiteY6" fmla="*/ 0 h 5127730"/>
              <a:gd name="connsiteX0" fmla="*/ 0 w 7188055"/>
              <a:gd name="connsiteY0" fmla="*/ 0 h 5127730"/>
              <a:gd name="connsiteX1" fmla="*/ 6852368 w 7188055"/>
              <a:gd name="connsiteY1" fmla="*/ 0 h 5127730"/>
              <a:gd name="connsiteX2" fmla="*/ 6841473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0 h 5127730"/>
              <a:gd name="connsiteX1" fmla="*/ 6852368 w 7188055"/>
              <a:gd name="connsiteY1" fmla="*/ 0 h 5127730"/>
              <a:gd name="connsiteX2" fmla="*/ 6841473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0 h 5127730"/>
              <a:gd name="connsiteX1" fmla="*/ 6852368 w 7188055"/>
              <a:gd name="connsiteY1" fmla="*/ 0 h 5127730"/>
              <a:gd name="connsiteX2" fmla="*/ 6880219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7749 h 5135479"/>
              <a:gd name="connsiteX1" fmla="*/ 6883365 w 7188055"/>
              <a:gd name="connsiteY1" fmla="*/ 0 h 5135479"/>
              <a:gd name="connsiteX2" fmla="*/ 6880219 w 7188055"/>
              <a:gd name="connsiteY2" fmla="*/ 776027 h 5135479"/>
              <a:gd name="connsiteX3" fmla="*/ 5865080 w 7188055"/>
              <a:gd name="connsiteY3" fmla="*/ 985255 h 5135479"/>
              <a:gd name="connsiteX4" fmla="*/ 6852368 w 7188055"/>
              <a:gd name="connsiteY4" fmla="*/ 5135479 h 5135479"/>
              <a:gd name="connsiteX5" fmla="*/ 0 w 7188055"/>
              <a:gd name="connsiteY5" fmla="*/ 5135479 h 5135479"/>
              <a:gd name="connsiteX6" fmla="*/ 0 w 718805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10402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6054848 w 6883365"/>
              <a:gd name="connsiteY4" fmla="*/ 1168496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73343 w 6883365"/>
              <a:gd name="connsiteY2" fmla="*/ 793215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7220"/>
              <a:gd name="connsiteY0" fmla="*/ 7749 h 5135479"/>
              <a:gd name="connsiteX1" fmla="*/ 6883365 w 6887220"/>
              <a:gd name="connsiteY1" fmla="*/ 0 h 5135479"/>
              <a:gd name="connsiteX2" fmla="*/ 6887094 w 6887220"/>
              <a:gd name="connsiteY2" fmla="*/ 796653 h 5135479"/>
              <a:gd name="connsiteX3" fmla="*/ 6129774 w 6887220"/>
              <a:gd name="connsiteY3" fmla="*/ 799626 h 5135479"/>
              <a:gd name="connsiteX4" fmla="*/ 5783278 w 6887220"/>
              <a:gd name="connsiteY4" fmla="*/ 1099744 h 5135479"/>
              <a:gd name="connsiteX5" fmla="*/ 5770924 w 6887220"/>
              <a:gd name="connsiteY5" fmla="*/ 5119980 h 5135479"/>
              <a:gd name="connsiteX6" fmla="*/ 0 w 6887220"/>
              <a:gd name="connsiteY6" fmla="*/ 5135479 h 5135479"/>
              <a:gd name="connsiteX7" fmla="*/ 0 w 6887220"/>
              <a:gd name="connsiteY7" fmla="*/ 7749 h 5135479"/>
              <a:gd name="connsiteX0" fmla="*/ 0 w 7465718"/>
              <a:gd name="connsiteY0" fmla="*/ 7749 h 5135479"/>
              <a:gd name="connsiteX1" fmla="*/ 6883365 w 7465718"/>
              <a:gd name="connsiteY1" fmla="*/ 0 h 5135479"/>
              <a:gd name="connsiteX2" fmla="*/ 7465717 w 7465718"/>
              <a:gd name="connsiteY2" fmla="*/ 788363 h 5135479"/>
              <a:gd name="connsiteX3" fmla="*/ 6129774 w 7465718"/>
              <a:gd name="connsiteY3" fmla="*/ 799626 h 5135479"/>
              <a:gd name="connsiteX4" fmla="*/ 5783278 w 7465718"/>
              <a:gd name="connsiteY4" fmla="*/ 1099744 h 5135479"/>
              <a:gd name="connsiteX5" fmla="*/ 5770924 w 7465718"/>
              <a:gd name="connsiteY5" fmla="*/ 5119980 h 5135479"/>
              <a:gd name="connsiteX6" fmla="*/ 0 w 7465718"/>
              <a:gd name="connsiteY6" fmla="*/ 5135479 h 5135479"/>
              <a:gd name="connsiteX7" fmla="*/ 0 w 7465718"/>
              <a:gd name="connsiteY7" fmla="*/ 7749 h 5135479"/>
              <a:gd name="connsiteX0" fmla="*/ 0 w 7465843"/>
              <a:gd name="connsiteY0" fmla="*/ 7749 h 5135479"/>
              <a:gd name="connsiteX1" fmla="*/ 7461989 w 7465843"/>
              <a:gd name="connsiteY1" fmla="*/ 0 h 5135479"/>
              <a:gd name="connsiteX2" fmla="*/ 7465717 w 7465843"/>
              <a:gd name="connsiteY2" fmla="*/ 788363 h 5135479"/>
              <a:gd name="connsiteX3" fmla="*/ 6129774 w 7465843"/>
              <a:gd name="connsiteY3" fmla="*/ 799626 h 5135479"/>
              <a:gd name="connsiteX4" fmla="*/ 5783278 w 7465843"/>
              <a:gd name="connsiteY4" fmla="*/ 1099744 h 5135479"/>
              <a:gd name="connsiteX5" fmla="*/ 5770924 w 7465843"/>
              <a:gd name="connsiteY5" fmla="*/ 5119980 h 5135479"/>
              <a:gd name="connsiteX6" fmla="*/ 0 w 7465843"/>
              <a:gd name="connsiteY6" fmla="*/ 5135479 h 5135479"/>
              <a:gd name="connsiteX7" fmla="*/ 0 w 7465843"/>
              <a:gd name="connsiteY7" fmla="*/ 7749 h 51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5843" h="5135479">
                <a:moveTo>
                  <a:pt x="0" y="7749"/>
                </a:moveTo>
                <a:lnTo>
                  <a:pt x="7461989" y="0"/>
                </a:lnTo>
                <a:cubicBezTo>
                  <a:pt x="7460940" y="258676"/>
                  <a:pt x="7466766" y="529687"/>
                  <a:pt x="7465717" y="788363"/>
                </a:cubicBezTo>
                <a:lnTo>
                  <a:pt x="6129774" y="799626"/>
                </a:lnTo>
                <a:cubicBezTo>
                  <a:pt x="5946377" y="816338"/>
                  <a:pt x="5850534" y="867823"/>
                  <a:pt x="5783278" y="1099744"/>
                </a:cubicBezTo>
                <a:cubicBezTo>
                  <a:pt x="5771023" y="1847303"/>
                  <a:pt x="5776287" y="4706322"/>
                  <a:pt x="5770924" y="5119980"/>
                </a:cubicBezTo>
                <a:lnTo>
                  <a:pt x="0" y="5135479"/>
                </a:lnTo>
                <a:lnTo>
                  <a:pt x="0" y="7749"/>
                </a:lnTo>
                <a:close/>
              </a:path>
            </a:pathLst>
          </a:custGeom>
          <a:ln w="76200">
            <a:noFill/>
          </a:ln>
          <a:effectLst/>
        </p:spPr>
        <p:txBody>
          <a:bodyPr anchor="ctr"/>
          <a:lstStyle>
            <a:lvl1pPr marL="0" indent="0" algn="ctr">
              <a:buNone/>
              <a:defRPr sz="1200">
                <a:solidFill>
                  <a:schemeClr val="bg2">
                    <a:lumMod val="90000"/>
                  </a:schemeClr>
                </a:solidFill>
                <a:latin typeface="Gotham Black" panose="02000604040000020004" pitchFamily="50" charset="0"/>
              </a:defRPr>
            </a:lvl1pPr>
          </a:lstStyle>
          <a:p>
            <a:r>
              <a:rPr lang="nl-NL"/>
              <a:t>AFBEELDING</a:t>
            </a:r>
          </a:p>
        </p:txBody>
      </p:sp>
      <p:sp>
        <p:nvSpPr>
          <p:cNvPr id="7"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8"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9"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pic>
        <p:nvPicPr>
          <p:cNvPr id="12" name="Picture 11"/>
          <p:cNvPicPr>
            <a:picLocks noChangeAspect="1"/>
          </p:cNvPicPr>
          <p:nvPr userDrawn="1"/>
        </p:nvPicPr>
        <p:blipFill>
          <a:blip r:embed="rId3">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6479864" y="2300696"/>
            <a:ext cx="4080633" cy="4080633"/>
          </a:xfrm>
          <a:prstGeom prst="rect">
            <a:avLst/>
          </a:prstGeom>
        </p:spPr>
      </p:pic>
      <p:sp>
        <p:nvSpPr>
          <p:cNvPr id="13" name="Picture Placeholder 30"/>
          <p:cNvSpPr>
            <a:spLocks noGrp="1"/>
          </p:cNvSpPr>
          <p:nvPr>
            <p:ph type="pic" sz="quarter" idx="28" hasCustomPrompt="1"/>
          </p:nvPr>
        </p:nvSpPr>
        <p:spPr>
          <a:xfrm>
            <a:off x="7635782" y="2803010"/>
            <a:ext cx="1738627" cy="3051011"/>
          </a:xfrm>
        </p:spPr>
        <p:txBody>
          <a:bodyPr anchor="b">
            <a:normAutofit/>
          </a:bodyPr>
          <a:lstStyle>
            <a:lvl1pPr marL="0" indent="0" algn="ctr">
              <a:buNone/>
              <a:defRPr sz="1200"/>
            </a:lvl1pPr>
          </a:lstStyle>
          <a:p>
            <a:r>
              <a:rPr lang="nl-NL"/>
              <a:t>Sleep hier jouw afbeelding in</a:t>
            </a:r>
          </a:p>
        </p:txBody>
      </p:sp>
    </p:spTree>
    <p:extLst>
      <p:ext uri="{BB962C8B-B14F-4D97-AF65-F5344CB8AC3E}">
        <p14:creationId xmlns:p14="http://schemas.microsoft.com/office/powerpoint/2010/main" val="391758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675" decel="100000" fill="hold"/>
                                        <p:tgtEl>
                                          <p:spTgt spid="3"/>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675" decel="100000" fill="hold"/>
                                        <p:tgtEl>
                                          <p:spTgt spid="6"/>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ockup - Tablet &amp; Mobile m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pic>
        <p:nvPicPr>
          <p:cNvPr id="3"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1656" y="1468061"/>
            <a:ext cx="5971437" cy="5063867"/>
          </a:xfrm>
          <a:prstGeom prst="rect">
            <a:avLst/>
          </a:prstGeom>
        </p:spPr>
      </p:pic>
      <p:sp>
        <p:nvSpPr>
          <p:cNvPr id="6" name="Tijdelijke aanduiding voor afbeelding 20"/>
          <p:cNvSpPr>
            <a:spLocks noGrp="1"/>
          </p:cNvSpPr>
          <p:nvPr>
            <p:ph type="pic" sz="quarter" idx="17" hasCustomPrompt="1"/>
          </p:nvPr>
        </p:nvSpPr>
        <p:spPr>
          <a:xfrm>
            <a:off x="5872164" y="1836288"/>
            <a:ext cx="4741053" cy="3553325"/>
          </a:xfrm>
          <a:custGeom>
            <a:avLst/>
            <a:gdLst>
              <a:gd name="connsiteX0" fmla="*/ 0 w 6852368"/>
              <a:gd name="connsiteY0" fmla="*/ 0 h 5127730"/>
              <a:gd name="connsiteX1" fmla="*/ 6852368 w 6852368"/>
              <a:gd name="connsiteY1" fmla="*/ 0 h 5127730"/>
              <a:gd name="connsiteX2" fmla="*/ 6852368 w 6852368"/>
              <a:gd name="connsiteY2" fmla="*/ 5127730 h 5127730"/>
              <a:gd name="connsiteX3" fmla="*/ 0 w 6852368"/>
              <a:gd name="connsiteY3" fmla="*/ 5127730 h 5127730"/>
              <a:gd name="connsiteX4" fmla="*/ 0 w 6852368"/>
              <a:gd name="connsiteY4" fmla="*/ 0 h 5127730"/>
              <a:gd name="connsiteX0" fmla="*/ 0 w 6852368"/>
              <a:gd name="connsiteY0" fmla="*/ 0 h 5127730"/>
              <a:gd name="connsiteX1" fmla="*/ 6852368 w 6852368"/>
              <a:gd name="connsiteY1" fmla="*/ 0 h 5127730"/>
              <a:gd name="connsiteX2" fmla="*/ 6841473 w 6852368"/>
              <a:gd name="connsiteY2" fmla="*/ 768278 h 5127730"/>
              <a:gd name="connsiteX3" fmla="*/ 6852368 w 6852368"/>
              <a:gd name="connsiteY3" fmla="*/ 5127730 h 5127730"/>
              <a:gd name="connsiteX4" fmla="*/ 0 w 6852368"/>
              <a:gd name="connsiteY4" fmla="*/ 5127730 h 5127730"/>
              <a:gd name="connsiteX5" fmla="*/ 0 w 6852368"/>
              <a:gd name="connsiteY5" fmla="*/ 0 h 5127730"/>
              <a:gd name="connsiteX0" fmla="*/ 0 w 7354178"/>
              <a:gd name="connsiteY0" fmla="*/ 0 h 5127730"/>
              <a:gd name="connsiteX1" fmla="*/ 6852368 w 7354178"/>
              <a:gd name="connsiteY1" fmla="*/ 0 h 5127730"/>
              <a:gd name="connsiteX2" fmla="*/ 6841473 w 7354178"/>
              <a:gd name="connsiteY2" fmla="*/ 768278 h 5127730"/>
              <a:gd name="connsiteX3" fmla="*/ 6833724 w 7354178"/>
              <a:gd name="connsiteY3" fmla="*/ 1008502 h 5127730"/>
              <a:gd name="connsiteX4" fmla="*/ 6852368 w 7354178"/>
              <a:gd name="connsiteY4" fmla="*/ 5127730 h 5127730"/>
              <a:gd name="connsiteX5" fmla="*/ 0 w 7354178"/>
              <a:gd name="connsiteY5" fmla="*/ 5127730 h 5127730"/>
              <a:gd name="connsiteX6" fmla="*/ 0 w 7354178"/>
              <a:gd name="connsiteY6" fmla="*/ 0 h 5127730"/>
              <a:gd name="connsiteX0" fmla="*/ 0 w 7188055"/>
              <a:gd name="connsiteY0" fmla="*/ 0 h 5127730"/>
              <a:gd name="connsiteX1" fmla="*/ 6852368 w 7188055"/>
              <a:gd name="connsiteY1" fmla="*/ 0 h 5127730"/>
              <a:gd name="connsiteX2" fmla="*/ 6841473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0 h 5127730"/>
              <a:gd name="connsiteX1" fmla="*/ 6852368 w 7188055"/>
              <a:gd name="connsiteY1" fmla="*/ 0 h 5127730"/>
              <a:gd name="connsiteX2" fmla="*/ 6841473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0 h 5127730"/>
              <a:gd name="connsiteX1" fmla="*/ 6852368 w 7188055"/>
              <a:gd name="connsiteY1" fmla="*/ 0 h 5127730"/>
              <a:gd name="connsiteX2" fmla="*/ 6880219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7749 h 5135479"/>
              <a:gd name="connsiteX1" fmla="*/ 6883365 w 7188055"/>
              <a:gd name="connsiteY1" fmla="*/ 0 h 5135479"/>
              <a:gd name="connsiteX2" fmla="*/ 6880219 w 7188055"/>
              <a:gd name="connsiteY2" fmla="*/ 776027 h 5135479"/>
              <a:gd name="connsiteX3" fmla="*/ 5865080 w 7188055"/>
              <a:gd name="connsiteY3" fmla="*/ 985255 h 5135479"/>
              <a:gd name="connsiteX4" fmla="*/ 6852368 w 7188055"/>
              <a:gd name="connsiteY4" fmla="*/ 5135479 h 5135479"/>
              <a:gd name="connsiteX5" fmla="*/ 0 w 7188055"/>
              <a:gd name="connsiteY5" fmla="*/ 5135479 h 5135479"/>
              <a:gd name="connsiteX6" fmla="*/ 0 w 718805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10402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6054848 w 6883365"/>
              <a:gd name="connsiteY4" fmla="*/ 1168496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73343 w 6883365"/>
              <a:gd name="connsiteY2" fmla="*/ 793215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7220"/>
              <a:gd name="connsiteY0" fmla="*/ 7749 h 5135479"/>
              <a:gd name="connsiteX1" fmla="*/ 6883365 w 6887220"/>
              <a:gd name="connsiteY1" fmla="*/ 0 h 5135479"/>
              <a:gd name="connsiteX2" fmla="*/ 6887094 w 6887220"/>
              <a:gd name="connsiteY2" fmla="*/ 796653 h 5135479"/>
              <a:gd name="connsiteX3" fmla="*/ 6129774 w 6887220"/>
              <a:gd name="connsiteY3" fmla="*/ 799626 h 5135479"/>
              <a:gd name="connsiteX4" fmla="*/ 5783278 w 6887220"/>
              <a:gd name="connsiteY4" fmla="*/ 1099744 h 5135479"/>
              <a:gd name="connsiteX5" fmla="*/ 5770924 w 6887220"/>
              <a:gd name="connsiteY5" fmla="*/ 5119980 h 5135479"/>
              <a:gd name="connsiteX6" fmla="*/ 0 w 6887220"/>
              <a:gd name="connsiteY6" fmla="*/ 5135479 h 5135479"/>
              <a:gd name="connsiteX7" fmla="*/ 0 w 6887220"/>
              <a:gd name="connsiteY7" fmla="*/ 7749 h 5135479"/>
              <a:gd name="connsiteX0" fmla="*/ 0 w 7465718"/>
              <a:gd name="connsiteY0" fmla="*/ 7749 h 5135479"/>
              <a:gd name="connsiteX1" fmla="*/ 6883365 w 7465718"/>
              <a:gd name="connsiteY1" fmla="*/ 0 h 5135479"/>
              <a:gd name="connsiteX2" fmla="*/ 7465717 w 7465718"/>
              <a:gd name="connsiteY2" fmla="*/ 788363 h 5135479"/>
              <a:gd name="connsiteX3" fmla="*/ 6129774 w 7465718"/>
              <a:gd name="connsiteY3" fmla="*/ 799626 h 5135479"/>
              <a:gd name="connsiteX4" fmla="*/ 5783278 w 7465718"/>
              <a:gd name="connsiteY4" fmla="*/ 1099744 h 5135479"/>
              <a:gd name="connsiteX5" fmla="*/ 5770924 w 7465718"/>
              <a:gd name="connsiteY5" fmla="*/ 5119980 h 5135479"/>
              <a:gd name="connsiteX6" fmla="*/ 0 w 7465718"/>
              <a:gd name="connsiteY6" fmla="*/ 5135479 h 5135479"/>
              <a:gd name="connsiteX7" fmla="*/ 0 w 7465718"/>
              <a:gd name="connsiteY7" fmla="*/ 7749 h 5135479"/>
              <a:gd name="connsiteX0" fmla="*/ 0 w 7465843"/>
              <a:gd name="connsiteY0" fmla="*/ 7749 h 5135479"/>
              <a:gd name="connsiteX1" fmla="*/ 7461989 w 7465843"/>
              <a:gd name="connsiteY1" fmla="*/ 0 h 5135479"/>
              <a:gd name="connsiteX2" fmla="*/ 7465717 w 7465843"/>
              <a:gd name="connsiteY2" fmla="*/ 788363 h 5135479"/>
              <a:gd name="connsiteX3" fmla="*/ 6129774 w 7465843"/>
              <a:gd name="connsiteY3" fmla="*/ 799626 h 5135479"/>
              <a:gd name="connsiteX4" fmla="*/ 5783278 w 7465843"/>
              <a:gd name="connsiteY4" fmla="*/ 1099744 h 5135479"/>
              <a:gd name="connsiteX5" fmla="*/ 5770924 w 7465843"/>
              <a:gd name="connsiteY5" fmla="*/ 5119980 h 5135479"/>
              <a:gd name="connsiteX6" fmla="*/ 0 w 7465843"/>
              <a:gd name="connsiteY6" fmla="*/ 5135479 h 5135479"/>
              <a:gd name="connsiteX7" fmla="*/ 0 w 7465843"/>
              <a:gd name="connsiteY7" fmla="*/ 7749 h 51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5843" h="5135479">
                <a:moveTo>
                  <a:pt x="0" y="7749"/>
                </a:moveTo>
                <a:lnTo>
                  <a:pt x="7461989" y="0"/>
                </a:lnTo>
                <a:cubicBezTo>
                  <a:pt x="7460940" y="258676"/>
                  <a:pt x="7466766" y="529687"/>
                  <a:pt x="7465717" y="788363"/>
                </a:cubicBezTo>
                <a:lnTo>
                  <a:pt x="6129774" y="799626"/>
                </a:lnTo>
                <a:cubicBezTo>
                  <a:pt x="5946377" y="816338"/>
                  <a:pt x="5850534" y="867823"/>
                  <a:pt x="5783278" y="1099744"/>
                </a:cubicBezTo>
                <a:cubicBezTo>
                  <a:pt x="5771023" y="1847303"/>
                  <a:pt x="5776287" y="4706322"/>
                  <a:pt x="5770924" y="5119980"/>
                </a:cubicBezTo>
                <a:lnTo>
                  <a:pt x="0" y="5135479"/>
                </a:lnTo>
                <a:lnTo>
                  <a:pt x="0" y="7749"/>
                </a:lnTo>
                <a:close/>
              </a:path>
            </a:pathLst>
          </a:custGeom>
          <a:ln w="76200">
            <a:noFill/>
          </a:ln>
          <a:effectLst/>
        </p:spPr>
        <p:txBody>
          <a:bodyPr anchor="ctr">
            <a:noAutofit/>
          </a:bodyPr>
          <a:lstStyle>
            <a:lvl1pPr marL="0" indent="0" algn="ctr">
              <a:buNone/>
              <a:defRPr sz="1200">
                <a:solidFill>
                  <a:schemeClr val="bg2">
                    <a:lumMod val="90000"/>
                  </a:schemeClr>
                </a:solidFill>
                <a:latin typeface="Gotham Black" panose="02000604040000020004" pitchFamily="50" charset="0"/>
              </a:defRPr>
            </a:lvl1pPr>
          </a:lstStyle>
          <a:p>
            <a:r>
              <a:rPr lang="nl-NL"/>
              <a:t>AFBEELDING</a:t>
            </a:r>
          </a:p>
        </p:txBody>
      </p:sp>
      <p:sp>
        <p:nvSpPr>
          <p:cNvPr id="7" name="Tijdelijke aanduiding voor tekst 9"/>
          <p:cNvSpPr>
            <a:spLocks noGrp="1"/>
          </p:cNvSpPr>
          <p:nvPr>
            <p:ph type="body" sz="quarter" idx="13" hasCustomPrompt="1"/>
          </p:nvPr>
        </p:nvSpPr>
        <p:spPr>
          <a:xfrm>
            <a:off x="838201" y="2767912"/>
            <a:ext cx="3660255" cy="2721447"/>
          </a:xfrm>
          <a:prstGeom prst="rect">
            <a:avLst/>
          </a:prstGeom>
        </p:spPr>
        <p:txBody>
          <a:bodyPr>
            <a:noAutofit/>
          </a:bodyPr>
          <a:lstStyle>
            <a:lvl1pPr marL="0" indent="0">
              <a:lnSpc>
                <a:spcPct val="170000"/>
              </a:lnSpc>
              <a:buNone/>
              <a:defRPr sz="14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8" name="Tijdelijke aanduiding voor tekst 9"/>
          <p:cNvSpPr>
            <a:spLocks noGrp="1"/>
          </p:cNvSpPr>
          <p:nvPr>
            <p:ph type="body" sz="quarter" idx="14" hasCustomPrompt="1"/>
          </p:nvPr>
        </p:nvSpPr>
        <p:spPr>
          <a:xfrm>
            <a:off x="838201" y="2444675"/>
            <a:ext cx="3660255" cy="323236"/>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9"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0"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1" name="Text Placeholder 3"/>
          <p:cNvSpPr>
            <a:spLocks noGrp="1"/>
          </p:cNvSpPr>
          <p:nvPr>
            <p:ph type="body" sz="quarter" idx="19"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pic>
        <p:nvPicPr>
          <p:cNvPr id="16" name="Picture 15"/>
          <p:cNvPicPr>
            <a:picLocks noChangeAspect="1"/>
          </p:cNvPicPr>
          <p:nvPr userDrawn="1"/>
        </p:nvPicPr>
        <p:blipFill>
          <a:blip r:embed="rId3">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8472265" y="2300696"/>
            <a:ext cx="4080633" cy="4080633"/>
          </a:xfrm>
          <a:prstGeom prst="rect">
            <a:avLst/>
          </a:prstGeom>
        </p:spPr>
      </p:pic>
      <p:sp>
        <p:nvSpPr>
          <p:cNvPr id="17" name="Picture Placeholder 30"/>
          <p:cNvSpPr>
            <a:spLocks noGrp="1"/>
          </p:cNvSpPr>
          <p:nvPr>
            <p:ph type="pic" sz="quarter" idx="28" hasCustomPrompt="1"/>
          </p:nvPr>
        </p:nvSpPr>
        <p:spPr>
          <a:xfrm>
            <a:off x="9628183" y="2803010"/>
            <a:ext cx="1738627" cy="3051011"/>
          </a:xfrm>
        </p:spPr>
        <p:txBody>
          <a:bodyPr anchor="b">
            <a:normAutofit/>
          </a:bodyPr>
          <a:lstStyle>
            <a:lvl1pPr marL="0" indent="0" algn="ctr">
              <a:buNone/>
              <a:defRPr sz="1200"/>
            </a:lvl1pPr>
          </a:lstStyle>
          <a:p>
            <a:r>
              <a:rPr lang="nl-NL"/>
              <a:t>Sleep hier jouw afbeelding in</a:t>
            </a:r>
          </a:p>
        </p:txBody>
      </p:sp>
    </p:spTree>
    <p:extLst>
      <p:ext uri="{BB962C8B-B14F-4D97-AF65-F5344CB8AC3E}">
        <p14:creationId xmlns:p14="http://schemas.microsoft.com/office/powerpoint/2010/main" val="23963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675" decel="100000" fill="hold"/>
                                        <p:tgtEl>
                                          <p:spTgt spid="3"/>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675" decel="100000" fill="hold"/>
                                        <p:tgtEl>
                                          <p:spTgt spid="6"/>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ockup - Lap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pic>
        <p:nvPicPr>
          <p:cNvPr id="3"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l="6506" r="6431"/>
          <a:stretch/>
        </p:blipFill>
        <p:spPr>
          <a:xfrm>
            <a:off x="2494952" y="1334503"/>
            <a:ext cx="7606219" cy="6354744"/>
          </a:xfrm>
          <a:prstGeom prst="rect">
            <a:avLst/>
          </a:prstGeom>
        </p:spPr>
      </p:pic>
      <p:sp>
        <p:nvSpPr>
          <p:cNvPr id="4" name="Tijdelijke aanduiding voor afbeelding 6"/>
          <p:cNvSpPr>
            <a:spLocks noGrp="1"/>
          </p:cNvSpPr>
          <p:nvPr>
            <p:ph type="pic" sz="quarter" idx="23" hasCustomPrompt="1"/>
          </p:nvPr>
        </p:nvSpPr>
        <p:spPr>
          <a:xfrm>
            <a:off x="3365503" y="1792818"/>
            <a:ext cx="5901621" cy="3709563"/>
          </a:xfrm>
          <a:prstGeom prst="rect">
            <a:avLst/>
          </a:prstGeom>
        </p:spPr>
        <p:txBody>
          <a:bodyPr anchor="b"/>
          <a:lstStyle>
            <a:lvl1pPr marL="0" indent="0" algn="ctr">
              <a:buNone/>
              <a:defRPr sz="1200"/>
            </a:lvl1pPr>
          </a:lstStyle>
          <a:p>
            <a:r>
              <a:rPr lang="nl-NL"/>
              <a:t>Sleep hier uw afbeelding in</a:t>
            </a:r>
          </a:p>
        </p:txBody>
      </p:sp>
      <p:sp>
        <p:nvSpPr>
          <p:cNvPr id="5"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6"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7"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155040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ockup - Laptop m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pic>
        <p:nvPicPr>
          <p:cNvPr id="3"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l="6506" r="6431"/>
          <a:stretch/>
        </p:blipFill>
        <p:spPr>
          <a:xfrm>
            <a:off x="4626434" y="1391998"/>
            <a:ext cx="7172913" cy="5992732"/>
          </a:xfrm>
          <a:prstGeom prst="rect">
            <a:avLst/>
          </a:prstGeom>
        </p:spPr>
      </p:pic>
      <p:sp>
        <p:nvSpPr>
          <p:cNvPr id="4" name="Tijdelijke aanduiding voor afbeelding 6"/>
          <p:cNvSpPr>
            <a:spLocks noGrp="1"/>
          </p:cNvSpPr>
          <p:nvPr>
            <p:ph type="pic" sz="quarter" idx="24" hasCustomPrompt="1"/>
          </p:nvPr>
        </p:nvSpPr>
        <p:spPr>
          <a:xfrm>
            <a:off x="5454651" y="1822452"/>
            <a:ext cx="5562601" cy="3486148"/>
          </a:xfrm>
          <a:prstGeom prst="rect">
            <a:avLst/>
          </a:prstGeom>
        </p:spPr>
        <p:txBody>
          <a:bodyPr anchor="b"/>
          <a:lstStyle>
            <a:lvl1pPr marL="0" indent="0" algn="ctr">
              <a:buNone/>
              <a:defRPr sz="1200" baseline="0"/>
            </a:lvl1pPr>
          </a:lstStyle>
          <a:p>
            <a:r>
              <a:rPr lang="nl-NL"/>
              <a:t>Sleep hier uw afbeelding in</a:t>
            </a:r>
          </a:p>
        </p:txBody>
      </p:sp>
      <p:sp>
        <p:nvSpPr>
          <p:cNvPr id="5" name="Tijdelijke aanduiding voor tekst 9"/>
          <p:cNvSpPr>
            <a:spLocks noGrp="1"/>
          </p:cNvSpPr>
          <p:nvPr>
            <p:ph type="body" sz="quarter" idx="13" hasCustomPrompt="1"/>
          </p:nvPr>
        </p:nvSpPr>
        <p:spPr>
          <a:xfrm>
            <a:off x="838201" y="2767912"/>
            <a:ext cx="3660255" cy="2721447"/>
          </a:xfrm>
          <a:prstGeom prst="rect">
            <a:avLst/>
          </a:prstGeom>
        </p:spPr>
        <p:txBody>
          <a:bodyPr>
            <a:noAutofit/>
          </a:bodyPr>
          <a:lstStyle>
            <a:lvl1pPr marL="0" indent="0">
              <a:lnSpc>
                <a:spcPct val="170000"/>
              </a:lnSpc>
              <a:buNone/>
              <a:defRPr sz="14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6" name="Tijdelijke aanduiding voor tekst 9"/>
          <p:cNvSpPr>
            <a:spLocks noGrp="1"/>
          </p:cNvSpPr>
          <p:nvPr>
            <p:ph type="body" sz="quarter" idx="14" hasCustomPrompt="1"/>
          </p:nvPr>
        </p:nvSpPr>
        <p:spPr>
          <a:xfrm>
            <a:off x="838201" y="2444675"/>
            <a:ext cx="3660255" cy="323236"/>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7"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8"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9" name="Text Placeholder 3"/>
          <p:cNvSpPr>
            <a:spLocks noGrp="1"/>
          </p:cNvSpPr>
          <p:nvPr>
            <p:ph type="body" sz="quarter" idx="25"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6578951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ockup - Mobile m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7" name="Tijdelijke aanduiding voor tekst 9"/>
          <p:cNvSpPr>
            <a:spLocks noGrp="1"/>
          </p:cNvSpPr>
          <p:nvPr>
            <p:ph type="body" sz="quarter" idx="13" hasCustomPrompt="1"/>
          </p:nvPr>
        </p:nvSpPr>
        <p:spPr>
          <a:xfrm>
            <a:off x="838202" y="2767912"/>
            <a:ext cx="5473823" cy="2721447"/>
          </a:xfrm>
          <a:prstGeom prst="rect">
            <a:avLst/>
          </a:prstGeom>
        </p:spPr>
        <p:txBody>
          <a:bodyPr>
            <a:noAutofit/>
          </a:bodyPr>
          <a:lstStyle>
            <a:lvl1pPr marL="0" indent="0">
              <a:lnSpc>
                <a:spcPct val="170000"/>
              </a:lnSpc>
              <a:buNone/>
              <a:defRPr sz="14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8" name="Tijdelijke aanduiding voor tekst 9"/>
          <p:cNvSpPr>
            <a:spLocks noGrp="1"/>
          </p:cNvSpPr>
          <p:nvPr>
            <p:ph type="body" sz="quarter" idx="14" hasCustomPrompt="1"/>
          </p:nvPr>
        </p:nvSpPr>
        <p:spPr>
          <a:xfrm>
            <a:off x="838202" y="2444675"/>
            <a:ext cx="5473823" cy="323236"/>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9"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0"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1" name="Text Placeholder 3"/>
          <p:cNvSpPr>
            <a:spLocks noGrp="1"/>
          </p:cNvSpPr>
          <p:nvPr>
            <p:ph type="body" sz="quarter" idx="25"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pic>
        <p:nvPicPr>
          <p:cNvPr id="12" name="Picture 11"/>
          <p:cNvPicPr>
            <a:picLocks noChangeAspect="1"/>
          </p:cNvPicPr>
          <p:nvPr userDrawn="1"/>
        </p:nvPicPr>
        <p:blipFill>
          <a:blip r:embed="rId2">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6744072" y="1338603"/>
            <a:ext cx="4946894" cy="4946894"/>
          </a:xfrm>
          <a:prstGeom prst="rect">
            <a:avLst/>
          </a:prstGeom>
        </p:spPr>
      </p:pic>
      <p:sp>
        <p:nvSpPr>
          <p:cNvPr id="13" name="Picture Placeholder 30"/>
          <p:cNvSpPr>
            <a:spLocks noGrp="1"/>
          </p:cNvSpPr>
          <p:nvPr>
            <p:ph type="pic" sz="quarter" idx="28" hasCustomPrompt="1"/>
          </p:nvPr>
        </p:nvSpPr>
        <p:spPr>
          <a:xfrm>
            <a:off x="8137134" y="1962363"/>
            <a:ext cx="2107713" cy="3698698"/>
          </a:xfrm>
        </p:spPr>
        <p:txBody>
          <a:bodyPr anchor="b">
            <a:normAutofit/>
          </a:bodyPr>
          <a:lstStyle>
            <a:lvl1pPr marL="0" indent="0" algn="ctr">
              <a:buNone/>
              <a:defRPr sz="1200"/>
            </a:lvl1pPr>
          </a:lstStyle>
          <a:p>
            <a:r>
              <a:rPr lang="nl-NL"/>
              <a:t>Sleep hier jouw afbeelding in</a:t>
            </a:r>
          </a:p>
        </p:txBody>
      </p:sp>
    </p:spTree>
    <p:extLst>
      <p:ext uri="{BB962C8B-B14F-4D97-AF65-F5344CB8AC3E}">
        <p14:creationId xmlns:p14="http://schemas.microsoft.com/office/powerpoint/2010/main" val="28645457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ckup - mobile met teks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7" name="Tijdelijke aanduiding voor tekst 9"/>
          <p:cNvSpPr>
            <a:spLocks noGrp="1"/>
          </p:cNvSpPr>
          <p:nvPr>
            <p:ph type="body" sz="quarter" idx="13" hasCustomPrompt="1"/>
          </p:nvPr>
        </p:nvSpPr>
        <p:spPr>
          <a:xfrm>
            <a:off x="838202" y="2767912"/>
            <a:ext cx="5473823" cy="2721447"/>
          </a:xfrm>
          <a:prstGeom prst="rect">
            <a:avLst/>
          </a:prstGeom>
        </p:spPr>
        <p:txBody>
          <a:bodyPr>
            <a:noAutofit/>
          </a:bodyPr>
          <a:lstStyle>
            <a:lvl1pPr marL="0" indent="0">
              <a:lnSpc>
                <a:spcPct val="170000"/>
              </a:lnSpc>
              <a:buNone/>
              <a:defRPr sz="14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8" name="Tijdelijke aanduiding voor tekst 9"/>
          <p:cNvSpPr>
            <a:spLocks noGrp="1"/>
          </p:cNvSpPr>
          <p:nvPr>
            <p:ph type="body" sz="quarter" idx="14" hasCustomPrompt="1"/>
          </p:nvPr>
        </p:nvSpPr>
        <p:spPr>
          <a:xfrm>
            <a:off x="838202" y="2444675"/>
            <a:ext cx="5473823" cy="323236"/>
          </a:xfrm>
          <a:prstGeom prst="rect">
            <a:avLst/>
          </a:prstGeom>
        </p:spPr>
        <p:txBody>
          <a:bodyPr>
            <a:noAutofit/>
          </a:bodyPr>
          <a:lstStyle>
            <a:lvl1pPr marL="0" indent="0">
              <a:lnSpc>
                <a:spcPct val="90000"/>
              </a:lnSpc>
              <a:buNone/>
              <a:defRPr sz="1600" b="1">
                <a:solidFill>
                  <a:schemeClr val="accent3"/>
                </a:solidFill>
              </a:defRPr>
            </a:lvl1pPr>
          </a:lstStyle>
          <a:p>
            <a:pPr lvl="0"/>
            <a:r>
              <a:rPr lang="nl-NL"/>
              <a:t>Plaats hier een titel</a:t>
            </a:r>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5" name="Text Placeholder 3"/>
          <p:cNvSpPr>
            <a:spLocks noGrp="1"/>
          </p:cNvSpPr>
          <p:nvPr>
            <p:ph type="body" sz="quarter" idx="26"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pic>
        <p:nvPicPr>
          <p:cNvPr id="16" name="Picture 15"/>
          <p:cNvPicPr>
            <a:picLocks noChangeAspect="1"/>
          </p:cNvPicPr>
          <p:nvPr userDrawn="1"/>
        </p:nvPicPr>
        <p:blipFill>
          <a:blip r:embed="rId2">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5519937" y="1338603"/>
            <a:ext cx="4946894" cy="4946894"/>
          </a:xfrm>
          <a:prstGeom prst="rect">
            <a:avLst/>
          </a:prstGeom>
        </p:spPr>
      </p:pic>
      <p:pic>
        <p:nvPicPr>
          <p:cNvPr id="17" name="Picture 16"/>
          <p:cNvPicPr>
            <a:picLocks noChangeAspect="1"/>
          </p:cNvPicPr>
          <p:nvPr userDrawn="1"/>
        </p:nvPicPr>
        <p:blipFill>
          <a:blip r:embed="rId2">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8010194" y="1338603"/>
            <a:ext cx="4946894" cy="4946894"/>
          </a:xfrm>
          <a:prstGeom prst="rect">
            <a:avLst/>
          </a:prstGeom>
        </p:spPr>
      </p:pic>
      <p:sp>
        <p:nvSpPr>
          <p:cNvPr id="18" name="Picture Placeholder 30"/>
          <p:cNvSpPr>
            <a:spLocks noGrp="1"/>
          </p:cNvSpPr>
          <p:nvPr>
            <p:ph type="pic" sz="quarter" idx="27" hasCustomPrompt="1"/>
          </p:nvPr>
        </p:nvSpPr>
        <p:spPr>
          <a:xfrm>
            <a:off x="6914509" y="1962363"/>
            <a:ext cx="2112564" cy="3708972"/>
          </a:xfrm>
        </p:spPr>
        <p:txBody>
          <a:bodyPr anchor="b">
            <a:normAutofit/>
          </a:bodyPr>
          <a:lstStyle>
            <a:lvl1pPr marL="0" indent="0" algn="ctr">
              <a:buNone/>
              <a:defRPr sz="1200"/>
            </a:lvl1pPr>
          </a:lstStyle>
          <a:p>
            <a:r>
              <a:rPr lang="nl-NL"/>
              <a:t>Sleep hier jouw afbeelding in</a:t>
            </a:r>
          </a:p>
        </p:txBody>
      </p:sp>
      <p:sp>
        <p:nvSpPr>
          <p:cNvPr id="19" name="Picture Placeholder 30"/>
          <p:cNvSpPr>
            <a:spLocks noGrp="1"/>
          </p:cNvSpPr>
          <p:nvPr>
            <p:ph type="pic" sz="quarter" idx="28" hasCustomPrompt="1"/>
          </p:nvPr>
        </p:nvSpPr>
        <p:spPr>
          <a:xfrm>
            <a:off x="9415040" y="1962363"/>
            <a:ext cx="2112564" cy="3698698"/>
          </a:xfrm>
        </p:spPr>
        <p:txBody>
          <a:bodyPr anchor="b">
            <a:normAutofit/>
          </a:bodyPr>
          <a:lstStyle>
            <a:lvl1pPr marL="0" indent="0" algn="ctr">
              <a:buNone/>
              <a:defRPr sz="1200"/>
            </a:lvl1pPr>
          </a:lstStyle>
          <a:p>
            <a:r>
              <a:rPr lang="nl-NL"/>
              <a:t>Sleep hier jouw afbeelding in</a:t>
            </a:r>
          </a:p>
        </p:txBody>
      </p:sp>
    </p:spTree>
    <p:extLst>
      <p:ext uri="{BB962C8B-B14F-4D97-AF65-F5344CB8AC3E}">
        <p14:creationId xmlns:p14="http://schemas.microsoft.com/office/powerpoint/2010/main" val="3172642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951135764"/>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38915"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5"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6"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7"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
        <p:nvSpPr>
          <p:cNvPr id="8" name="Titel 1"/>
          <p:cNvSpPr>
            <a:spLocks noGrp="1"/>
          </p:cNvSpPr>
          <p:nvPr>
            <p:ph type="title"/>
          </p:nvPr>
        </p:nvSpPr>
        <p:spPr>
          <a:xfrm>
            <a:off x="431373" y="288064"/>
            <a:ext cx="11329259" cy="836680"/>
          </a:xfrm>
        </p:spPr>
        <p:txBody>
          <a:bodyPr/>
          <a:lstStyle/>
          <a:p>
            <a:r>
              <a:rPr lang="en-GB" err="1"/>
              <a:t>Titelstijl</a:t>
            </a:r>
            <a:r>
              <a:rPr lang="en-GB"/>
              <a:t> van model </a:t>
            </a:r>
            <a:r>
              <a:rPr lang="en-GB" err="1"/>
              <a:t>bewerken</a:t>
            </a:r>
            <a:endParaRPr lang="en-GB"/>
          </a:p>
        </p:txBody>
      </p:sp>
    </p:spTree>
    <p:extLst>
      <p:ext uri="{BB962C8B-B14F-4D97-AF65-F5344CB8AC3E}">
        <p14:creationId xmlns:p14="http://schemas.microsoft.com/office/powerpoint/2010/main" val="23645360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049933944"/>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39939" name="think-cell Slide" r:id="rId4" imgW="444" imgH="446" progId="TCLayout.ActiveDocument.1">
                  <p:embed/>
                </p:oleObj>
              </mc:Choice>
              <mc:Fallback>
                <p:oleObj name="think-cell Slide" r:id="rId4" imgW="444" imgH="446" progId="TCLayout.ActiveDocument.1">
                  <p:embed/>
                  <p:pic>
                    <p:nvPicPr>
                      <p:cNvPr id="7" name="Object 6" hidden="1"/>
                      <p:cNvPicPr/>
                      <p:nvPr/>
                    </p:nvPicPr>
                    <p:blipFill>
                      <a:blip r:embed="rId5"/>
                      <a:stretch>
                        <a:fillRect/>
                      </a:stretch>
                    </p:blipFill>
                    <p:spPr>
                      <a:xfrm>
                        <a:off x="2119" y="1592"/>
                        <a:ext cx="2116"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en-GB" err="1"/>
              <a:t>Titelstijl</a:t>
            </a:r>
            <a:r>
              <a:rPr lang="en-GB"/>
              <a:t> van model </a:t>
            </a:r>
            <a:r>
              <a:rPr lang="en-GB" err="1"/>
              <a:t>bewerken</a:t>
            </a:r>
            <a:endParaRPr lang="en-GB"/>
          </a:p>
        </p:txBody>
      </p:sp>
      <p:sp>
        <p:nvSpPr>
          <p:cNvPr id="3" name="Tijdelijke aanduiding voor inhoud 2"/>
          <p:cNvSpPr>
            <a:spLocks noGrp="1"/>
          </p:cNvSpPr>
          <p:nvPr>
            <p:ph idx="1"/>
          </p:nvPr>
        </p:nvSpPr>
        <p:spPr>
          <a:xfrm>
            <a:off x="648000" y="1285911"/>
            <a:ext cx="10848600" cy="4353347"/>
          </a:xfrm>
          <a:prstGeom prst="rect">
            <a:avLst/>
          </a:prstGeom>
        </p:spPr>
        <p:txBody>
          <a:bodyPr/>
          <a:lstStyle>
            <a:lvl2pPr>
              <a:defRPr sz="1800">
                <a:solidFill>
                  <a:schemeClr val="accent3"/>
                </a:solidFill>
              </a:defRPr>
            </a:lvl2pPr>
            <a:lvl3pPr>
              <a:defRPr sz="1600">
                <a:solidFill>
                  <a:schemeClr val="accent1"/>
                </a:solidFill>
              </a:defRPr>
            </a:lvl3pPr>
            <a:lvl4pPr>
              <a:defRPr sz="1600">
                <a:solidFill>
                  <a:schemeClr val="accent1"/>
                </a:solidFill>
              </a:defRPr>
            </a:lvl4pPr>
            <a:lvl5pPr>
              <a:defRPr sz="1600">
                <a:solidFill>
                  <a:schemeClr val="accent1"/>
                </a:solidFill>
              </a:defRPr>
            </a:lvl5pPr>
          </a:lstStyle>
          <a:p>
            <a:pPr lvl="0"/>
            <a:r>
              <a:rPr lang="en-GB" err="1"/>
              <a:t>Klik</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9"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0"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31593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ext boxe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8195"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9" name="Text Placeholder 11"/>
          <p:cNvSpPr>
            <a:spLocks noGrp="1"/>
          </p:cNvSpPr>
          <p:nvPr>
            <p:ph type="body" sz="quarter" idx="10" hasCustomPrompt="1"/>
          </p:nvPr>
        </p:nvSpPr>
        <p:spPr>
          <a:xfrm>
            <a:off x="431373" y="1628801"/>
            <a:ext cx="5488892" cy="4680527"/>
          </a:xfrm>
          <a:prstGeom prst="rect">
            <a:avLst/>
          </a:prstGeom>
        </p:spPr>
        <p:txBody>
          <a:bodyPr>
            <a:normAutofit/>
          </a:bodyPr>
          <a:lstStyle>
            <a:lvl1pPr>
              <a:defRPr sz="2000" baseline="0">
                <a:solidFill>
                  <a:srgbClr val="2800A0"/>
                </a:solidFill>
              </a:defRPr>
            </a:lvl1pPr>
            <a:lvl2pPr>
              <a:defRPr>
                <a:solidFill>
                  <a:srgbClr val="2800A0"/>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a:t>Insert text</a:t>
            </a:r>
          </a:p>
          <a:p>
            <a:pPr lvl="0"/>
            <a:endParaRPr lang="en-GB"/>
          </a:p>
        </p:txBody>
      </p:sp>
      <p:sp>
        <p:nvSpPr>
          <p:cNvPr id="8" name="Content Placeholder 14"/>
          <p:cNvSpPr>
            <a:spLocks noGrp="1"/>
          </p:cNvSpPr>
          <p:nvPr>
            <p:ph sz="quarter" idx="13" hasCustomPrompt="1"/>
          </p:nvPr>
        </p:nvSpPr>
        <p:spPr>
          <a:xfrm>
            <a:off x="431373" y="1174010"/>
            <a:ext cx="5488892" cy="310774"/>
          </a:xfrm>
          <a:prstGeom prst="rect">
            <a:avLst/>
          </a:prstGeom>
        </p:spPr>
        <p:txBody>
          <a:bodyPr anchor="ctr">
            <a:noAutofit/>
          </a:bodyPr>
          <a:lstStyle>
            <a:lvl1pPr marL="0" indent="0" algn="l">
              <a:buFont typeface="Arial" panose="020B0604020202020204" pitchFamily="34" charset="0"/>
              <a:buNone/>
              <a:defRPr sz="2000" b="1">
                <a:latin typeface="Nexa XBold" panose="02000000000000000000" pitchFamily="50" charset="0"/>
              </a:defRPr>
            </a:lvl1pPr>
          </a:lstStyle>
          <a:p>
            <a:pPr lvl="0"/>
            <a:r>
              <a:rPr lang="en-GB"/>
              <a:t>Insert header</a:t>
            </a:r>
          </a:p>
        </p:txBody>
      </p:sp>
      <p:sp>
        <p:nvSpPr>
          <p:cNvPr id="11" name="Content Placeholder 14"/>
          <p:cNvSpPr>
            <a:spLocks noGrp="1"/>
          </p:cNvSpPr>
          <p:nvPr>
            <p:ph sz="quarter" idx="15" hasCustomPrompt="1"/>
          </p:nvPr>
        </p:nvSpPr>
        <p:spPr>
          <a:xfrm>
            <a:off x="6271740" y="1174010"/>
            <a:ext cx="5488892" cy="310774"/>
          </a:xfrm>
          <a:prstGeom prst="rect">
            <a:avLst/>
          </a:prstGeom>
        </p:spPr>
        <p:txBody>
          <a:bodyPr anchor="ctr">
            <a:noAutofit/>
          </a:bodyPr>
          <a:lstStyle>
            <a:lvl1pPr marL="0" indent="0" algn="l">
              <a:buFont typeface="Arial" panose="020B0604020202020204" pitchFamily="34" charset="0"/>
              <a:buNone/>
              <a:defRPr sz="2000" b="1">
                <a:latin typeface="Nexa XBold" panose="02000000000000000000" pitchFamily="50" charset="0"/>
              </a:defRPr>
            </a:lvl1pPr>
          </a:lstStyle>
          <a:p>
            <a:pPr lvl="0"/>
            <a:r>
              <a:rPr lang="en-GB"/>
              <a:t>Insert header</a:t>
            </a:r>
          </a:p>
        </p:txBody>
      </p:sp>
      <p:sp>
        <p:nvSpPr>
          <p:cNvPr id="12" name="Text Placeholder 11"/>
          <p:cNvSpPr>
            <a:spLocks noGrp="1"/>
          </p:cNvSpPr>
          <p:nvPr>
            <p:ph type="body" sz="quarter" idx="16" hasCustomPrompt="1"/>
          </p:nvPr>
        </p:nvSpPr>
        <p:spPr>
          <a:xfrm>
            <a:off x="6271740" y="1628801"/>
            <a:ext cx="5488892" cy="4680527"/>
          </a:xfrm>
          <a:prstGeom prst="rect">
            <a:avLst/>
          </a:prstGeom>
        </p:spPr>
        <p:txBody>
          <a:bodyPr vert="horz" lIns="91440" tIns="45720" rIns="91440" bIns="45720" rtlCol="0">
            <a:normAutofit/>
          </a:bodyPr>
          <a:lstStyle>
            <a:lvl1pPr>
              <a:defRPr lang="en-GB" sz="2000" dirty="0">
                <a:solidFill>
                  <a:srgbClr val="2800A0"/>
                </a:solidFill>
              </a:defRPr>
            </a:lvl1pPr>
          </a:lstStyle>
          <a:p>
            <a:pPr lvl="0"/>
            <a:r>
              <a:rPr lang="en-GB"/>
              <a:t>Insert text</a:t>
            </a:r>
          </a:p>
          <a:p>
            <a:pPr lvl="0"/>
            <a:endParaRPr lang="en-GB"/>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5" name="Text Placeholder 3"/>
          <p:cNvSpPr>
            <a:spLocks noGrp="1"/>
          </p:cNvSpPr>
          <p:nvPr>
            <p:ph type="body" sz="quarter" idx="17"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568425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small fo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3051" y="1267617"/>
            <a:ext cx="10800000" cy="4752528"/>
          </a:xfrm>
        </p:spPr>
        <p:txBody>
          <a:bodyPr>
            <a:normAutofit/>
          </a:bodyPr>
          <a:lstStyle>
            <a:lvl1pPr>
              <a:lnSpc>
                <a:spcPts val="2500"/>
              </a:lnSpc>
              <a:spcBef>
                <a:spcPts val="0"/>
              </a:spcBef>
              <a:buNone/>
              <a:defRPr sz="2000" b="0"/>
            </a:lvl1pPr>
            <a:lvl2pPr>
              <a:defRPr sz="1400" b="0"/>
            </a:lvl2pPr>
            <a:lvl3pPr>
              <a:defRPr sz="1400" b="0"/>
            </a:lvl3pPr>
            <a:lvl4pPr>
              <a:defRPr sz="1400" b="0"/>
            </a:lvl4pPr>
            <a:lvl5pPr>
              <a:defRPr sz="1400" b="0"/>
            </a:lvl5pPr>
          </a:lstStyle>
          <a:p>
            <a:pPr lvl="0"/>
            <a:r>
              <a:rPr lang="en-GB"/>
              <a:t>Click to add text</a:t>
            </a:r>
          </a:p>
          <a:p>
            <a:pPr lvl="0"/>
            <a:endParaRPr lang="en-GB"/>
          </a:p>
          <a:p>
            <a:pPr lvl="0"/>
            <a:endParaRPr lang="en-GB"/>
          </a:p>
        </p:txBody>
      </p:sp>
      <p:sp>
        <p:nvSpPr>
          <p:cNvPr id="5" name="Title Placeholder 1"/>
          <p:cNvSpPr>
            <a:spLocks noGrp="1"/>
          </p:cNvSpPr>
          <p:nvPr>
            <p:ph type="title"/>
          </p:nvPr>
        </p:nvSpPr>
        <p:spPr>
          <a:xfrm>
            <a:off x="431373" y="288064"/>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7"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8"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9"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0884839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5"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2223724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423982109"/>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41987"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8" name="Tijdelijke aanduiding voor tekst 2"/>
          <p:cNvSpPr>
            <a:spLocks noGrp="1"/>
          </p:cNvSpPr>
          <p:nvPr>
            <p:ph type="body" sz="quarter" idx="13" hasCustomPrompt="1"/>
          </p:nvPr>
        </p:nvSpPr>
        <p:spPr>
          <a:xfrm>
            <a:off x="0" y="0"/>
            <a:ext cx="12192000" cy="6858000"/>
          </a:xfrm>
          <a:prstGeom prst="rect">
            <a:avLst/>
          </a:prstGeom>
          <a:solidFill>
            <a:schemeClr val="accent2">
              <a:alpha val="55000"/>
            </a:schemeClr>
          </a:solidFill>
        </p:spPr>
        <p:txBody>
          <a:bodyPr/>
          <a:lstStyle>
            <a:lvl1pPr marL="0" indent="0">
              <a:buNone/>
              <a:defRPr baseline="0"/>
            </a:lvl1pPr>
          </a:lstStyle>
          <a:p>
            <a:pPr lvl="0"/>
            <a:r>
              <a:rPr lang="nl-NL"/>
              <a:t> </a:t>
            </a:r>
          </a:p>
        </p:txBody>
      </p:sp>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2" name="Tijdelijke aanduiding voor tekst 5"/>
          <p:cNvSpPr>
            <a:spLocks noGrp="1"/>
          </p:cNvSpPr>
          <p:nvPr>
            <p:ph type="body" sz="quarter" idx="10" hasCustomPrompt="1"/>
          </p:nvPr>
        </p:nvSpPr>
        <p:spPr>
          <a:xfrm>
            <a:off x="763482" y="2626816"/>
            <a:ext cx="10665041" cy="1433683"/>
          </a:xfrm>
          <a:prstGeom prst="rect">
            <a:avLst/>
          </a:prstGeom>
          <a:effectLst/>
        </p:spPr>
        <p:txBody>
          <a:bodyPr anchor="ctr">
            <a:noAutofit/>
          </a:bodyPr>
          <a:lstStyle>
            <a:lvl1pPr marL="0" indent="0" algn="ctr">
              <a:lnSpc>
                <a:spcPct val="70000"/>
              </a:lnSpc>
              <a:buNone/>
              <a:defRPr sz="6000" b="1" baseline="0">
                <a:solidFill>
                  <a:schemeClr val="bg1"/>
                </a:solidFill>
                <a:effectLst/>
                <a:latin typeface="Nexa XBold" panose="02000000000000000000" pitchFamily="50" charset="0"/>
              </a:defRPr>
            </a:lvl1pPr>
            <a:lvl2pPr>
              <a:defRPr sz="2931" b="1">
                <a:solidFill>
                  <a:schemeClr val="accent4"/>
                </a:solidFill>
              </a:defRPr>
            </a:lvl2pPr>
            <a:lvl3pPr>
              <a:defRPr sz="2931" b="1">
                <a:solidFill>
                  <a:schemeClr val="accent4"/>
                </a:solidFill>
              </a:defRPr>
            </a:lvl3pPr>
            <a:lvl4pPr>
              <a:defRPr sz="2931" b="1">
                <a:solidFill>
                  <a:schemeClr val="accent4"/>
                </a:solidFill>
              </a:defRPr>
            </a:lvl4pPr>
            <a:lvl5pPr>
              <a:defRPr sz="2931" b="1">
                <a:solidFill>
                  <a:schemeClr val="accent4"/>
                </a:solidFill>
              </a:defRPr>
            </a:lvl5pPr>
          </a:lstStyle>
          <a:p>
            <a:pPr lvl="0"/>
            <a:r>
              <a:rPr lang="nl-NL"/>
              <a:t>Hier komt de titel van de presentatie</a:t>
            </a:r>
          </a:p>
        </p:txBody>
      </p:sp>
      <p:sp>
        <p:nvSpPr>
          <p:cNvPr id="10" name="Text Placeholder 3"/>
          <p:cNvSpPr>
            <a:spLocks noGrp="1"/>
          </p:cNvSpPr>
          <p:nvPr>
            <p:ph type="body" sz="quarter" idx="19" hasCustomPrompt="1"/>
          </p:nvPr>
        </p:nvSpPr>
        <p:spPr>
          <a:xfrm>
            <a:off x="3399355" y="6508730"/>
            <a:ext cx="5393292" cy="336550"/>
          </a:xfrm>
        </p:spPr>
        <p:txBody>
          <a:bodyPr anchor="b">
            <a:noAutofit/>
          </a:bodyPr>
          <a:lstStyle>
            <a:lvl1pPr marL="0" indent="0" algn="ctr">
              <a:buNone/>
              <a:defRPr sz="1200" baseline="0">
                <a:solidFill>
                  <a:schemeClr val="bg1"/>
                </a:solidFill>
                <a:latin typeface="Nexa XBold" panose="02000000000000000000" pitchFamily="50" charset="0"/>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nl-NL"/>
              <a:t>Vul hier de risk aanduiding in (indien van toepassing)</a:t>
            </a:r>
          </a:p>
        </p:txBody>
      </p:sp>
      <p:sp>
        <p:nvSpPr>
          <p:cNvPr id="14" name="Picture Placeholder 2">
            <a:extLst>
              <a:ext uri="{FF2B5EF4-FFF2-40B4-BE49-F238E27FC236}">
                <a16:creationId xmlns:a16="http://schemas.microsoft.com/office/drawing/2014/main" id="{640349B6-69B0-4549-974D-641908061D52}"/>
              </a:ext>
            </a:extLst>
          </p:cNvPr>
          <p:cNvSpPr>
            <a:spLocks noGrp="1"/>
          </p:cNvSpPr>
          <p:nvPr>
            <p:ph type="pic" sz="quarter" idx="21" hasCustomPrompt="1"/>
          </p:nvPr>
        </p:nvSpPr>
        <p:spPr>
          <a:xfrm>
            <a:off x="4655575" y="4391037"/>
            <a:ext cx="2892425" cy="533400"/>
          </a:xfrm>
        </p:spPr>
        <p:txBody>
          <a:bodyPr anchor="ctr">
            <a:noAutofit/>
          </a:bodyPr>
          <a:lstStyle>
            <a:lvl1pPr marL="0" indent="0" algn="ctr">
              <a:buNone/>
              <a:defRPr sz="1200">
                <a:solidFill>
                  <a:schemeClr val="bg1"/>
                </a:solidFill>
              </a:defRPr>
            </a:lvl1pPr>
          </a:lstStyle>
          <a:p>
            <a:r>
              <a:rPr lang="nl-NL" dirty="0"/>
              <a:t>Logo met transparante achtergrond – PNG afbeelding</a:t>
            </a:r>
          </a:p>
        </p:txBody>
      </p:sp>
    </p:spTree>
    <p:extLst>
      <p:ext uri="{BB962C8B-B14F-4D97-AF65-F5344CB8AC3E}">
        <p14:creationId xmlns:p14="http://schemas.microsoft.com/office/powerpoint/2010/main" val="37303194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Fro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43011"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8" name="Tijdelijke aanduiding voor tekst 2"/>
          <p:cNvSpPr>
            <a:spLocks noGrp="1"/>
          </p:cNvSpPr>
          <p:nvPr>
            <p:ph type="body" sz="quarter" idx="13" hasCustomPrompt="1"/>
          </p:nvPr>
        </p:nvSpPr>
        <p:spPr>
          <a:xfrm>
            <a:off x="0" y="0"/>
            <a:ext cx="12192000" cy="6858000"/>
          </a:xfrm>
          <a:prstGeom prst="rect">
            <a:avLst/>
          </a:prstGeom>
          <a:solidFill>
            <a:schemeClr val="accent2">
              <a:alpha val="55000"/>
            </a:schemeClr>
          </a:solidFill>
        </p:spPr>
        <p:txBody>
          <a:bodyPr/>
          <a:lstStyle>
            <a:lvl1pPr marL="0" indent="0">
              <a:buNone/>
              <a:defRPr baseline="0"/>
            </a:lvl1pPr>
          </a:lstStyle>
          <a:p>
            <a:pPr lvl="0"/>
            <a:r>
              <a:rPr lang="nl-NL"/>
              <a:t> </a:t>
            </a:r>
          </a:p>
        </p:txBody>
      </p:sp>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Font typeface="Arial" panose="020B0604020202020204" pitchFamily="34" charset="0"/>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4" name="Tijdelijke aanduiding voor afbeelding 6"/>
          <p:cNvSpPr>
            <a:spLocks noGrp="1" noChangeAspect="1"/>
          </p:cNvSpPr>
          <p:nvPr>
            <p:ph type="pic" sz="quarter" idx="12" hasCustomPrompt="1"/>
          </p:nvPr>
        </p:nvSpPr>
        <p:spPr>
          <a:xfrm>
            <a:off x="2783633" y="3068960"/>
            <a:ext cx="6606858" cy="792088"/>
          </a:xfrm>
          <a:prstGeom prst="rect">
            <a:avLst/>
          </a:prstGeom>
          <a:noFill/>
        </p:spPr>
        <p:txBody>
          <a:bodyPr anchor="ctr"/>
          <a:lstStyle>
            <a:lvl1pPr marL="0" indent="0" algn="ctr">
              <a:buNone/>
              <a:defRPr sz="1200" b="1">
                <a:solidFill>
                  <a:schemeClr val="bg1"/>
                </a:solidFill>
              </a:defRPr>
            </a:lvl1pPr>
          </a:lstStyle>
          <a:p>
            <a:r>
              <a:rPr lang="en-US"/>
              <a:t>Logo met </a:t>
            </a:r>
            <a:r>
              <a:rPr lang="en-US" err="1"/>
              <a:t>transparente</a:t>
            </a:r>
            <a:r>
              <a:rPr lang="en-US"/>
              <a:t> </a:t>
            </a:r>
            <a:r>
              <a:rPr lang="en-US" err="1"/>
              <a:t>achtergrond</a:t>
            </a:r>
            <a:r>
              <a:rPr lang="en-US"/>
              <a:t> – PNG </a:t>
            </a:r>
            <a:r>
              <a:rPr lang="en-US" err="1"/>
              <a:t>afbeelding</a:t>
            </a:r>
            <a:endParaRPr lang="nl-NL"/>
          </a:p>
        </p:txBody>
      </p:sp>
      <p:sp>
        <p:nvSpPr>
          <p:cNvPr id="10" name="Text Placeholder 3"/>
          <p:cNvSpPr>
            <a:spLocks noGrp="1"/>
          </p:cNvSpPr>
          <p:nvPr>
            <p:ph type="body" sz="quarter" idx="19" hasCustomPrompt="1"/>
          </p:nvPr>
        </p:nvSpPr>
        <p:spPr>
          <a:xfrm>
            <a:off x="3399355" y="6508730"/>
            <a:ext cx="5393292" cy="336550"/>
          </a:xfrm>
        </p:spPr>
        <p:txBody>
          <a:bodyPr anchor="b">
            <a:noAutofit/>
          </a:bodyPr>
          <a:lstStyle>
            <a:lvl1pPr marL="0" indent="0" algn="ctr">
              <a:buNone/>
              <a:defRPr sz="1200" baseline="0">
                <a:solidFill>
                  <a:schemeClr val="bg1"/>
                </a:solidFill>
                <a:latin typeface="Nexa XBold" panose="02000000000000000000" pitchFamily="50" charset="0"/>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nl-NL"/>
              <a:t>Vul hier de risk aanduiding in (indien van toepassing)</a:t>
            </a:r>
          </a:p>
        </p:txBody>
      </p:sp>
    </p:spTree>
    <p:extLst>
      <p:ext uri="{BB962C8B-B14F-4D97-AF65-F5344CB8AC3E}">
        <p14:creationId xmlns:p14="http://schemas.microsoft.com/office/powerpoint/2010/main" val="12036308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59258658"/>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44035"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hasCustomPrompt="1"/>
          </p:nvPr>
        </p:nvSpPr>
        <p:spPr>
          <a:xfrm>
            <a:off x="431373" y="288064"/>
            <a:ext cx="11329259" cy="836680"/>
          </a:xfrm>
          <a:prstGeom prst="rect">
            <a:avLst/>
          </a:prstGeom>
        </p:spPr>
        <p:txBody>
          <a:bodyPr vert="horz" lIns="91440" tIns="45720" rIns="91440" bIns="45720" rtlCol="0" anchor="t">
            <a:normAutofit/>
          </a:bodyPr>
          <a:lstStyle>
            <a:lvl1pPr eaLnBrk="1">
              <a:defRPr/>
            </a:lvl1pPr>
          </a:lstStyle>
          <a:p>
            <a:r>
              <a:rPr lang="en-GB"/>
              <a:t>Agenda</a:t>
            </a:r>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5"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9" name="Text Placeholder 11">
            <a:extLst>
              <a:ext uri="{FF2B5EF4-FFF2-40B4-BE49-F238E27FC236}">
                <a16:creationId xmlns:a16="http://schemas.microsoft.com/office/drawing/2014/main" id="{07E6AF62-F579-4EDA-B45C-9BB0412D3F18}"/>
              </a:ext>
            </a:extLst>
          </p:cNvPr>
          <p:cNvSpPr>
            <a:spLocks noGrp="1"/>
          </p:cNvSpPr>
          <p:nvPr>
            <p:ph type="body" sz="quarter" idx="17" hasCustomPrompt="1"/>
          </p:nvPr>
        </p:nvSpPr>
        <p:spPr>
          <a:xfrm>
            <a:off x="431372" y="1484784"/>
            <a:ext cx="11329259" cy="4824543"/>
          </a:xfrm>
          <a:prstGeom prst="rect">
            <a:avLst/>
          </a:prstGeom>
        </p:spPr>
        <p:txBody>
          <a:bodyPr numCol="2" spcCol="360000"/>
          <a:lstStyle>
            <a:lvl1pPr marL="261938" indent="-261938">
              <a:buSzPct val="100000"/>
              <a:buFont typeface="+mj-lt"/>
              <a:buAutoNum type="arabicPeriod"/>
              <a:defRPr sz="1600" b="0" baseline="0">
                <a:solidFill>
                  <a:schemeClr val="accent2"/>
                </a:solidFill>
              </a:defRPr>
            </a:lvl1pPr>
            <a:lvl2pPr marL="449263" indent="-187325">
              <a:buFont typeface="Arial" panose="020B0604020202020204" pitchFamily="34" charset="0"/>
              <a:buChar char="•"/>
              <a:defRPr sz="1400" b="0">
                <a:solidFill>
                  <a:schemeClr val="accent1"/>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1"/>
            <a:endParaRPr lang="en-GB" dirty="0"/>
          </a:p>
          <a:p>
            <a:pPr lvl="1"/>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1"/>
            <a:endParaRPr lang="en-GB" dirty="0"/>
          </a:p>
          <a:p>
            <a:pPr lvl="1"/>
            <a:endParaRPr lang="en-GB" dirty="0"/>
          </a:p>
          <a:p>
            <a:pPr lvl="0"/>
            <a:endParaRPr lang="en-GB" dirty="0"/>
          </a:p>
        </p:txBody>
      </p:sp>
    </p:spTree>
    <p:extLst>
      <p:ext uri="{BB962C8B-B14F-4D97-AF65-F5344CB8AC3E}">
        <p14:creationId xmlns:p14="http://schemas.microsoft.com/office/powerpoint/2010/main" val="453693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Agenda (with im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5127787"/>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45059"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8" name="Rechthoek 3"/>
          <p:cNvSpPr/>
          <p:nvPr userDrawn="1"/>
        </p:nvSpPr>
        <p:spPr>
          <a:xfrm>
            <a:off x="2" y="1484784"/>
            <a:ext cx="12191999" cy="4876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2"/>
          <p:cNvSpPr>
            <a:spLocks noGrp="1"/>
          </p:cNvSpPr>
          <p:nvPr>
            <p:ph type="body" sz="quarter" idx="25" hasCustomPrompt="1"/>
          </p:nvPr>
        </p:nvSpPr>
        <p:spPr>
          <a:xfrm>
            <a:off x="0" y="1484783"/>
            <a:ext cx="12192000" cy="4876098"/>
          </a:xfrm>
          <a:prstGeom prst="rect">
            <a:avLst/>
          </a:prstGeom>
          <a:solidFill>
            <a:schemeClr val="accent2">
              <a:alpha val="80000"/>
            </a:schemeClr>
          </a:solidFill>
        </p:spPr>
        <p:txBody>
          <a:bodyPr/>
          <a:lstStyle>
            <a:lvl1pPr marL="0" indent="0">
              <a:buNone/>
              <a:defRPr baseline="0"/>
            </a:lvl1pPr>
          </a:lstStyle>
          <a:p>
            <a:pPr lvl="0"/>
            <a:r>
              <a:rPr lang="nl-NL"/>
              <a:t> </a:t>
            </a:r>
          </a:p>
        </p:txBody>
      </p:sp>
      <p:sp>
        <p:nvSpPr>
          <p:cNvPr id="11" name="Tijdelijke aanduiding voor afbeelding 4"/>
          <p:cNvSpPr>
            <a:spLocks noGrp="1"/>
          </p:cNvSpPr>
          <p:nvPr>
            <p:ph type="pic" sz="quarter" idx="24" hasCustomPrompt="1"/>
          </p:nvPr>
        </p:nvSpPr>
        <p:spPr>
          <a:xfrm>
            <a:off x="0" y="1510559"/>
            <a:ext cx="12192000" cy="4876097"/>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5" name="Title Placeholder 1"/>
          <p:cNvSpPr>
            <a:spLocks noGrp="1"/>
          </p:cNvSpPr>
          <p:nvPr>
            <p:ph type="title" hasCustomPrompt="1"/>
          </p:nvPr>
        </p:nvSpPr>
        <p:spPr>
          <a:xfrm>
            <a:off x="431373" y="288064"/>
            <a:ext cx="11329259" cy="836680"/>
          </a:xfrm>
          <a:prstGeom prst="rect">
            <a:avLst/>
          </a:prstGeom>
        </p:spPr>
        <p:txBody>
          <a:bodyPr vert="horz" lIns="91440" tIns="45720" rIns="91440" bIns="45720" rtlCol="0" anchor="t">
            <a:normAutofit/>
          </a:bodyPr>
          <a:lstStyle>
            <a:lvl1pPr eaLnBrk="1">
              <a:defRPr>
                <a:solidFill>
                  <a:schemeClr val="accent2"/>
                </a:solidFill>
              </a:defRPr>
            </a:lvl1pPr>
          </a:lstStyle>
          <a:p>
            <a:r>
              <a:rPr lang="en-GB"/>
              <a:t>Agenda</a:t>
            </a:r>
          </a:p>
        </p:txBody>
      </p:sp>
      <p:sp>
        <p:nvSpPr>
          <p:cNvPr id="1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20"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2" name="Text Placeholder 11">
            <a:extLst>
              <a:ext uri="{FF2B5EF4-FFF2-40B4-BE49-F238E27FC236}">
                <a16:creationId xmlns:a16="http://schemas.microsoft.com/office/drawing/2014/main" id="{D9B3EDB5-4D91-4DFE-99F0-12ACB1475039}"/>
              </a:ext>
            </a:extLst>
          </p:cNvPr>
          <p:cNvSpPr>
            <a:spLocks noGrp="1"/>
          </p:cNvSpPr>
          <p:nvPr>
            <p:ph type="body" sz="quarter" idx="17" hasCustomPrompt="1"/>
          </p:nvPr>
        </p:nvSpPr>
        <p:spPr>
          <a:xfrm>
            <a:off x="431372" y="1484784"/>
            <a:ext cx="11329259" cy="4824543"/>
          </a:xfrm>
          <a:prstGeom prst="rect">
            <a:avLst/>
          </a:prstGeom>
        </p:spPr>
        <p:txBody>
          <a:bodyPr numCol="2" spcCol="360000"/>
          <a:lstStyle>
            <a:lvl1pPr marL="261938" indent="-261938">
              <a:buSzPct val="100000"/>
              <a:buFont typeface="+mj-lt"/>
              <a:buAutoNum type="arabicPeriod"/>
              <a:defRPr sz="1600" b="0" baseline="0">
                <a:solidFill>
                  <a:schemeClr val="bg1"/>
                </a:solidFill>
              </a:defRPr>
            </a:lvl1pPr>
            <a:lvl2pPr marL="449263" indent="-187325">
              <a:buFont typeface="Arial" panose="020B0604020202020204" pitchFamily="34" charset="0"/>
              <a:buChar char="•"/>
              <a:defRPr sz="1400" b="0">
                <a:solidFill>
                  <a:schemeClr val="bg1"/>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1"/>
            <a:endParaRPr lang="en-GB" dirty="0"/>
          </a:p>
          <a:p>
            <a:pPr lvl="1"/>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0"/>
            <a:r>
              <a:rPr lang="en-GB" dirty="0" err="1"/>
              <a:t>Hoofdstuk</a:t>
            </a:r>
            <a:endParaRPr lang="en-GB" dirty="0"/>
          </a:p>
          <a:p>
            <a:pPr lvl="1"/>
            <a:r>
              <a:rPr lang="en-GB" dirty="0" err="1"/>
              <a:t>Paragraaf</a:t>
            </a:r>
            <a:endParaRPr lang="en-GB" dirty="0"/>
          </a:p>
          <a:p>
            <a:pPr lvl="1"/>
            <a:r>
              <a:rPr lang="en-GB" dirty="0" err="1"/>
              <a:t>Paragraaf</a:t>
            </a:r>
            <a:endParaRPr lang="en-GB" dirty="0"/>
          </a:p>
          <a:p>
            <a:pPr lvl="1"/>
            <a:endParaRPr lang="en-GB" dirty="0"/>
          </a:p>
          <a:p>
            <a:pPr lvl="1"/>
            <a:endParaRPr lang="en-GB" dirty="0"/>
          </a:p>
          <a:p>
            <a:pPr lvl="1"/>
            <a:endParaRPr lang="en-GB" dirty="0"/>
          </a:p>
          <a:p>
            <a:pPr lvl="0"/>
            <a:endParaRPr lang="en-GB" dirty="0"/>
          </a:p>
        </p:txBody>
      </p:sp>
    </p:spTree>
    <p:extLst>
      <p:ext uri="{BB962C8B-B14F-4D97-AF65-F5344CB8AC3E}">
        <p14:creationId xmlns:p14="http://schemas.microsoft.com/office/powerpoint/2010/main" val="29984148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900642443"/>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46083"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334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8" name="Tijdelijke aanduiding voor afbeelding 4"/>
          <p:cNvSpPr>
            <a:spLocks noGrp="1"/>
          </p:cNvSpPr>
          <p:nvPr>
            <p:ph type="pic" sz="quarter" idx="11" hasCustomPrompt="1"/>
          </p:nvPr>
        </p:nvSpPr>
        <p:spPr>
          <a:xfrm>
            <a:off x="-24829" y="1912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1" name="Tijdelijke aanduiding voor tekst 2"/>
          <p:cNvSpPr>
            <a:spLocks noGrp="1"/>
          </p:cNvSpPr>
          <p:nvPr>
            <p:ph type="body" sz="quarter" idx="13" hasCustomPrompt="1"/>
          </p:nvPr>
        </p:nvSpPr>
        <p:spPr>
          <a:xfrm>
            <a:off x="0" y="0"/>
            <a:ext cx="12192000" cy="6858000"/>
          </a:xfrm>
          <a:prstGeom prst="rect">
            <a:avLst/>
          </a:prstGeom>
          <a:solidFill>
            <a:schemeClr val="accent2">
              <a:alpha val="55000"/>
            </a:schemeClr>
          </a:solidFill>
        </p:spPr>
        <p:txBody>
          <a:bodyPr/>
          <a:lstStyle>
            <a:lvl1pPr marL="0" indent="0">
              <a:buNone/>
              <a:defRPr baseline="0"/>
            </a:lvl1pPr>
          </a:lstStyle>
          <a:p>
            <a:pPr lvl="0"/>
            <a:r>
              <a:rPr lang="nl-NL"/>
              <a:t> </a:t>
            </a:r>
          </a:p>
        </p:txBody>
      </p:sp>
      <p:sp>
        <p:nvSpPr>
          <p:cNvPr id="12" name="Tijdelijke aanduiding voor tekst 5"/>
          <p:cNvSpPr>
            <a:spLocks noGrp="1"/>
          </p:cNvSpPr>
          <p:nvPr>
            <p:ph type="body" sz="quarter" idx="10" hasCustomPrompt="1"/>
          </p:nvPr>
        </p:nvSpPr>
        <p:spPr>
          <a:xfrm>
            <a:off x="763482" y="2626816"/>
            <a:ext cx="10665041" cy="1433683"/>
          </a:xfrm>
          <a:prstGeom prst="rect">
            <a:avLst/>
          </a:prstGeom>
          <a:effectLst/>
        </p:spPr>
        <p:txBody>
          <a:bodyPr anchor="ctr">
            <a:noAutofit/>
          </a:bodyPr>
          <a:lstStyle>
            <a:lvl1pPr marL="0" indent="0" algn="ctr">
              <a:lnSpc>
                <a:spcPct val="70000"/>
              </a:lnSpc>
              <a:buNone/>
              <a:defRPr sz="6000" b="1" baseline="0">
                <a:solidFill>
                  <a:schemeClr val="bg1"/>
                </a:solidFill>
                <a:effectLst/>
                <a:latin typeface="Nexa XBold" panose="02000000000000000000" pitchFamily="50" charset="0"/>
              </a:defRPr>
            </a:lvl1pPr>
            <a:lvl2pPr>
              <a:defRPr sz="2931" b="1">
                <a:solidFill>
                  <a:schemeClr val="accent4"/>
                </a:solidFill>
              </a:defRPr>
            </a:lvl2pPr>
            <a:lvl3pPr>
              <a:defRPr sz="2931" b="1">
                <a:solidFill>
                  <a:schemeClr val="accent4"/>
                </a:solidFill>
              </a:defRPr>
            </a:lvl3pPr>
            <a:lvl4pPr>
              <a:defRPr sz="2931" b="1">
                <a:solidFill>
                  <a:schemeClr val="accent4"/>
                </a:solidFill>
              </a:defRPr>
            </a:lvl4pPr>
            <a:lvl5pPr>
              <a:defRPr sz="2931" b="1">
                <a:solidFill>
                  <a:schemeClr val="accent4"/>
                </a:solidFill>
              </a:defRPr>
            </a:lvl5pPr>
          </a:lstStyle>
          <a:p>
            <a:pPr lvl="0"/>
            <a:r>
              <a:rPr lang="nl-NL"/>
              <a:t>Hoofdstuk</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89173" y="6358515"/>
            <a:ext cx="1774535" cy="547888"/>
          </a:xfrm>
          <a:prstGeom prst="rect">
            <a:avLst/>
          </a:prstGeom>
        </p:spPr>
      </p:pic>
    </p:spTree>
    <p:extLst>
      <p:ext uri="{BB962C8B-B14F-4D97-AF65-F5344CB8AC3E}">
        <p14:creationId xmlns:p14="http://schemas.microsoft.com/office/powerpoint/2010/main" val="42138919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small font)">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8116519"/>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47107"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9" name="Text Placeholder 11"/>
          <p:cNvSpPr>
            <a:spLocks noGrp="1"/>
          </p:cNvSpPr>
          <p:nvPr>
            <p:ph type="body" sz="quarter" idx="10" hasCustomPrompt="1"/>
          </p:nvPr>
        </p:nvSpPr>
        <p:spPr>
          <a:xfrm>
            <a:off x="438532" y="1628801"/>
            <a:ext cx="11322100" cy="4680527"/>
          </a:xfrm>
          <a:prstGeom prst="rect">
            <a:avLst/>
          </a:prstGeom>
        </p:spPr>
        <p:txBody>
          <a:bodyPr vert="horz" lIns="91440" tIns="45720" rIns="91440" bIns="45720" numCol="2" spcCol="360000" rtlCol="0">
            <a:normAutofit/>
          </a:bodyPr>
          <a:lstStyle>
            <a:lvl1pPr>
              <a:defRPr lang="en-GB" sz="2000" dirty="0">
                <a:solidFill>
                  <a:srgbClr val="2800A0"/>
                </a:solidFill>
              </a:defRPr>
            </a:lvl1pPr>
          </a:lstStyle>
          <a:p>
            <a:pPr lvl="0">
              <a:lnSpc>
                <a:spcPct val="150000"/>
              </a:lnSpc>
            </a:pPr>
            <a:r>
              <a:rPr lang="en-GB"/>
              <a:t>Insert text</a:t>
            </a:r>
          </a:p>
          <a:p>
            <a:pPr lvl="0">
              <a:lnSpc>
                <a:spcPct val="150000"/>
              </a:lnSpc>
            </a:pPr>
            <a:endParaRPr lang="en-GB"/>
          </a:p>
        </p:txBody>
      </p:sp>
      <p:sp>
        <p:nvSpPr>
          <p:cNvPr id="14" name="Content Placeholder 14"/>
          <p:cNvSpPr>
            <a:spLocks noGrp="1"/>
          </p:cNvSpPr>
          <p:nvPr>
            <p:ph sz="quarter" idx="12" hasCustomPrompt="1"/>
          </p:nvPr>
        </p:nvSpPr>
        <p:spPr>
          <a:xfrm>
            <a:off x="431372" y="1174010"/>
            <a:ext cx="5664629" cy="310774"/>
          </a:xfrm>
          <a:prstGeom prst="rect">
            <a:avLst/>
          </a:prstGeom>
        </p:spPr>
        <p:txBody>
          <a:bodyPr anchor="ctr">
            <a:noAutofit/>
          </a:bodyPr>
          <a:lstStyle>
            <a:lvl1pPr marL="0" indent="0" algn="l">
              <a:buNone/>
              <a:defRPr sz="2000" b="1">
                <a:latin typeface="Nexa XBold" panose="02000000000000000000" pitchFamily="50" charset="0"/>
              </a:defRPr>
            </a:lvl1pPr>
          </a:lstStyle>
          <a:p>
            <a:pPr lvl="0"/>
            <a:r>
              <a:rPr lang="en-GB"/>
              <a:t>Insert header</a:t>
            </a:r>
          </a:p>
        </p:txBody>
      </p:sp>
      <p:sp>
        <p:nvSpPr>
          <p:cNvPr id="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1"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4"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6686987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text boxe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70959308"/>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48131"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9" name="Text Placeholder 11"/>
          <p:cNvSpPr>
            <a:spLocks noGrp="1"/>
          </p:cNvSpPr>
          <p:nvPr>
            <p:ph type="body" sz="quarter" idx="10" hasCustomPrompt="1"/>
          </p:nvPr>
        </p:nvSpPr>
        <p:spPr>
          <a:xfrm>
            <a:off x="431373" y="1628801"/>
            <a:ext cx="5488892" cy="4680527"/>
          </a:xfrm>
          <a:prstGeom prst="rect">
            <a:avLst/>
          </a:prstGeom>
        </p:spPr>
        <p:txBody>
          <a:bodyPr vert="horz" lIns="91440" tIns="45720" rIns="91440" bIns="45720" rtlCol="0">
            <a:normAutofit/>
          </a:bodyPr>
          <a:lstStyle>
            <a:lvl1pPr>
              <a:defRPr lang="en-GB" sz="2000" dirty="0">
                <a:solidFill>
                  <a:srgbClr val="2800A0"/>
                </a:solidFill>
              </a:defRPr>
            </a:lvl1pPr>
          </a:lstStyle>
          <a:p>
            <a:pPr lvl="0"/>
            <a:r>
              <a:rPr lang="en-GB"/>
              <a:t>Insert text</a:t>
            </a:r>
          </a:p>
          <a:p>
            <a:pPr lvl="0"/>
            <a:endParaRPr lang="en-GB"/>
          </a:p>
        </p:txBody>
      </p:sp>
      <p:sp>
        <p:nvSpPr>
          <p:cNvPr id="8" name="Content Placeholder 14"/>
          <p:cNvSpPr>
            <a:spLocks noGrp="1"/>
          </p:cNvSpPr>
          <p:nvPr>
            <p:ph sz="quarter" idx="13" hasCustomPrompt="1"/>
          </p:nvPr>
        </p:nvSpPr>
        <p:spPr>
          <a:xfrm>
            <a:off x="431373" y="1174010"/>
            <a:ext cx="5488892"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11" name="Content Placeholder 14"/>
          <p:cNvSpPr>
            <a:spLocks noGrp="1"/>
          </p:cNvSpPr>
          <p:nvPr>
            <p:ph sz="quarter" idx="15" hasCustomPrompt="1"/>
          </p:nvPr>
        </p:nvSpPr>
        <p:spPr>
          <a:xfrm>
            <a:off x="6271740" y="1174010"/>
            <a:ext cx="5488892"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12" name="Text Placeholder 11"/>
          <p:cNvSpPr>
            <a:spLocks noGrp="1"/>
          </p:cNvSpPr>
          <p:nvPr>
            <p:ph type="body" sz="quarter" idx="16" hasCustomPrompt="1"/>
          </p:nvPr>
        </p:nvSpPr>
        <p:spPr>
          <a:xfrm>
            <a:off x="6271740" y="1628801"/>
            <a:ext cx="5488892" cy="4680527"/>
          </a:xfrm>
          <a:prstGeom prst="rect">
            <a:avLst/>
          </a:prstGeom>
        </p:spPr>
        <p:txBody>
          <a:bodyPr vert="horz" lIns="91440" tIns="45720" rIns="91440" bIns="45720" rtlCol="0">
            <a:normAutofit/>
          </a:bodyPr>
          <a:lstStyle>
            <a:lvl1pPr>
              <a:defRPr lang="en-GB" sz="2000" dirty="0">
                <a:solidFill>
                  <a:srgbClr val="2800A0"/>
                </a:solidFill>
              </a:defRPr>
            </a:lvl1pPr>
          </a:lstStyle>
          <a:p>
            <a:pPr lvl="0"/>
            <a:r>
              <a:rPr lang="en-GB"/>
              <a:t>Insert text</a:t>
            </a:r>
          </a:p>
          <a:p>
            <a:pPr lvl="0"/>
            <a:endParaRPr lang="en-GB"/>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5" name="Text Placeholder 3"/>
          <p:cNvSpPr>
            <a:spLocks noGrp="1"/>
          </p:cNvSpPr>
          <p:nvPr>
            <p:ph type="body" sz="quarter" idx="17"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9692948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boxes - Tabl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3639138"/>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49155"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8" name="Content Placeholder 14"/>
          <p:cNvSpPr>
            <a:spLocks noGrp="1"/>
          </p:cNvSpPr>
          <p:nvPr>
            <p:ph sz="quarter" idx="13" hasCustomPrompt="1"/>
          </p:nvPr>
        </p:nvSpPr>
        <p:spPr>
          <a:xfrm>
            <a:off x="431373" y="1174010"/>
            <a:ext cx="5488892"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11" name="Content Placeholder 14"/>
          <p:cNvSpPr>
            <a:spLocks noGrp="1"/>
          </p:cNvSpPr>
          <p:nvPr>
            <p:ph sz="quarter" idx="15" hasCustomPrompt="1"/>
          </p:nvPr>
        </p:nvSpPr>
        <p:spPr>
          <a:xfrm>
            <a:off x="6271740" y="1174010"/>
            <a:ext cx="5488892"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12" name="Text Placeholder 11"/>
          <p:cNvSpPr>
            <a:spLocks noGrp="1"/>
          </p:cNvSpPr>
          <p:nvPr>
            <p:ph type="body" sz="quarter" idx="16" hasCustomPrompt="1"/>
          </p:nvPr>
        </p:nvSpPr>
        <p:spPr>
          <a:xfrm>
            <a:off x="6271740" y="1628801"/>
            <a:ext cx="5488892" cy="4680527"/>
          </a:xfrm>
          <a:prstGeom prst="rect">
            <a:avLst/>
          </a:prstGeom>
        </p:spPr>
        <p:txBody>
          <a:bodyPr vert="horz" lIns="91440" tIns="45720" rIns="91440" bIns="45720" rtlCol="0">
            <a:normAutofit/>
          </a:bodyPr>
          <a:lstStyle>
            <a:lvl1pPr>
              <a:defRPr lang="en-GB" sz="2000" dirty="0">
                <a:solidFill>
                  <a:srgbClr val="2800A0"/>
                </a:solidFill>
              </a:defRPr>
            </a:lvl1pPr>
          </a:lstStyle>
          <a:p>
            <a:pPr lvl="0"/>
            <a:r>
              <a:rPr lang="en-GB"/>
              <a:t>Insert text</a:t>
            </a:r>
          </a:p>
          <a:p>
            <a:pPr lvl="0"/>
            <a:endParaRPr lang="en-GB"/>
          </a:p>
        </p:txBody>
      </p:sp>
      <p:sp>
        <p:nvSpPr>
          <p:cNvPr id="13" name="Table Placeholder 3"/>
          <p:cNvSpPr>
            <a:spLocks noGrp="1"/>
          </p:cNvSpPr>
          <p:nvPr>
            <p:ph type="tbl" sz="quarter" idx="17"/>
          </p:nvPr>
        </p:nvSpPr>
        <p:spPr>
          <a:xfrm>
            <a:off x="431374" y="1628801"/>
            <a:ext cx="5471584" cy="4680527"/>
          </a:xfrm>
          <a:prstGeom prst="rect">
            <a:avLst/>
          </a:prstGeom>
        </p:spPr>
        <p:txBody>
          <a:bodyPr vert="horz" lIns="91440" tIns="45720" rIns="91440" bIns="45720" rtlCol="0">
            <a:normAutofit/>
          </a:bodyPr>
          <a:lstStyle>
            <a:lvl1pPr>
              <a:defRPr lang="nl-NL" sz="2000" dirty="0">
                <a:solidFill>
                  <a:srgbClr val="2800A0"/>
                </a:solidFill>
              </a:defRPr>
            </a:lvl1pPr>
          </a:lstStyle>
          <a:p>
            <a:pPr lvl="0"/>
            <a:endParaRPr lang="nl-NL"/>
          </a:p>
        </p:txBody>
      </p:sp>
      <p:sp>
        <p:nvSpPr>
          <p:cNvPr id="14"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5"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7" name="Text Placeholder 3"/>
          <p:cNvSpPr>
            <a:spLocks noGrp="1"/>
          </p:cNvSpPr>
          <p:nvPr>
            <p:ph type="body" sz="quarter" idx="18"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11131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boxes - Tabl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9219"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8" name="Content Placeholder 14"/>
          <p:cNvSpPr>
            <a:spLocks noGrp="1"/>
          </p:cNvSpPr>
          <p:nvPr>
            <p:ph sz="quarter" idx="13" hasCustomPrompt="1"/>
          </p:nvPr>
        </p:nvSpPr>
        <p:spPr>
          <a:xfrm>
            <a:off x="431373" y="1174010"/>
            <a:ext cx="5488892" cy="310774"/>
          </a:xfrm>
          <a:prstGeom prst="rect">
            <a:avLst/>
          </a:prstGeom>
        </p:spPr>
        <p:txBody>
          <a:bodyPr vert="horz" lIns="91440" tIns="45720" rIns="91440" bIns="45720" rtlCol="0" anchor="ctr">
            <a:noAutofit/>
          </a:bodyPr>
          <a:lstStyle>
            <a:lvl1pPr marL="0" indent="0">
              <a:buNone/>
              <a:defRPr lang="en-GB" b="1" dirty="0">
                <a:latin typeface="Nexa XBold" panose="02000000000000000000" pitchFamily="50" charset="0"/>
              </a:defRPr>
            </a:lvl1pPr>
          </a:lstStyle>
          <a:p>
            <a:pPr marL="180000" lvl="0" indent="-180000"/>
            <a:r>
              <a:rPr lang="en-GB"/>
              <a:t>Insert header</a:t>
            </a:r>
          </a:p>
        </p:txBody>
      </p:sp>
      <p:sp>
        <p:nvSpPr>
          <p:cNvPr id="11" name="Content Placeholder 14"/>
          <p:cNvSpPr>
            <a:spLocks noGrp="1"/>
          </p:cNvSpPr>
          <p:nvPr>
            <p:ph sz="quarter" idx="15" hasCustomPrompt="1"/>
          </p:nvPr>
        </p:nvSpPr>
        <p:spPr>
          <a:xfrm>
            <a:off x="6271740" y="1174010"/>
            <a:ext cx="5488892" cy="310774"/>
          </a:xfrm>
          <a:prstGeom prst="rect">
            <a:avLst/>
          </a:prstGeom>
        </p:spPr>
        <p:txBody>
          <a:bodyPr vert="horz" lIns="91440" tIns="45720" rIns="91440" bIns="45720" rtlCol="0" anchor="ctr">
            <a:noAutofit/>
          </a:bodyPr>
          <a:lstStyle>
            <a:lvl1pPr marL="0" indent="0">
              <a:buNone/>
              <a:defRPr lang="en-GB" b="1" dirty="0">
                <a:latin typeface="Nexa XBold" panose="02000000000000000000" pitchFamily="50" charset="0"/>
              </a:defRPr>
            </a:lvl1pPr>
          </a:lstStyle>
          <a:p>
            <a:pPr marL="180000" lvl="0" indent="-180000"/>
            <a:r>
              <a:rPr lang="en-GB"/>
              <a:t>Insert header</a:t>
            </a:r>
          </a:p>
        </p:txBody>
      </p:sp>
      <p:sp>
        <p:nvSpPr>
          <p:cNvPr id="12" name="Text Placeholder 11"/>
          <p:cNvSpPr>
            <a:spLocks noGrp="1"/>
          </p:cNvSpPr>
          <p:nvPr>
            <p:ph type="body" sz="quarter" idx="16" hasCustomPrompt="1"/>
          </p:nvPr>
        </p:nvSpPr>
        <p:spPr>
          <a:xfrm>
            <a:off x="6271740" y="1628801"/>
            <a:ext cx="5488892" cy="4680527"/>
          </a:xfrm>
          <a:prstGeom prst="rect">
            <a:avLst/>
          </a:prstGeom>
        </p:spPr>
        <p:txBody>
          <a:bodyPr vert="horz" lIns="91440" tIns="45720" rIns="91440" bIns="45720" rtlCol="0">
            <a:normAutofit/>
          </a:bodyPr>
          <a:lstStyle>
            <a:lvl1pPr>
              <a:defRPr lang="en-GB" sz="2000" dirty="0">
                <a:solidFill>
                  <a:srgbClr val="2800A0"/>
                </a:solidFill>
              </a:defRPr>
            </a:lvl1pPr>
          </a:lstStyle>
          <a:p>
            <a:pPr lvl="0"/>
            <a:r>
              <a:rPr lang="en-GB"/>
              <a:t>Insert text</a:t>
            </a:r>
          </a:p>
          <a:p>
            <a:pPr lvl="0"/>
            <a:endParaRPr lang="en-GB"/>
          </a:p>
        </p:txBody>
      </p:sp>
      <p:sp>
        <p:nvSpPr>
          <p:cNvPr id="13" name="Table Placeholder 3"/>
          <p:cNvSpPr>
            <a:spLocks noGrp="1"/>
          </p:cNvSpPr>
          <p:nvPr>
            <p:ph type="tbl" sz="quarter" idx="17"/>
          </p:nvPr>
        </p:nvSpPr>
        <p:spPr>
          <a:xfrm>
            <a:off x="431374" y="1628801"/>
            <a:ext cx="5471584" cy="4680527"/>
          </a:xfrm>
          <a:prstGeom prst="rect">
            <a:avLst/>
          </a:prstGeom>
        </p:spPr>
        <p:txBody>
          <a:bodyPr vert="horz" lIns="91440" tIns="45720" rIns="91440" bIns="45720" rtlCol="0">
            <a:normAutofit/>
          </a:bodyPr>
          <a:lstStyle>
            <a:lvl1pPr>
              <a:defRPr lang="nl-NL" sz="2000" dirty="0">
                <a:solidFill>
                  <a:srgbClr val="2800A0"/>
                </a:solidFill>
              </a:defRPr>
            </a:lvl1pPr>
          </a:lstStyle>
          <a:p>
            <a:pPr lvl="0"/>
            <a:endParaRPr lang="nl-NL"/>
          </a:p>
        </p:txBody>
      </p:sp>
      <p:sp>
        <p:nvSpPr>
          <p:cNvPr id="14"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5"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7" name="Text Placeholder 3"/>
          <p:cNvSpPr>
            <a:spLocks noGrp="1"/>
          </p:cNvSpPr>
          <p:nvPr>
            <p:ph type="body" sz="quarter" idx="18"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0212311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boxes - chart">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32378417"/>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50179"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8" name="Content Placeholder 14"/>
          <p:cNvSpPr>
            <a:spLocks noGrp="1"/>
          </p:cNvSpPr>
          <p:nvPr>
            <p:ph sz="quarter" idx="13" hasCustomPrompt="1"/>
          </p:nvPr>
        </p:nvSpPr>
        <p:spPr>
          <a:xfrm>
            <a:off x="431373" y="1174010"/>
            <a:ext cx="5488892"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11" name="Content Placeholder 14"/>
          <p:cNvSpPr>
            <a:spLocks noGrp="1"/>
          </p:cNvSpPr>
          <p:nvPr>
            <p:ph sz="quarter" idx="15" hasCustomPrompt="1"/>
          </p:nvPr>
        </p:nvSpPr>
        <p:spPr>
          <a:xfrm>
            <a:off x="6271740" y="1174010"/>
            <a:ext cx="5488892"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12" name="Text Placeholder 11"/>
          <p:cNvSpPr>
            <a:spLocks noGrp="1"/>
          </p:cNvSpPr>
          <p:nvPr>
            <p:ph type="body" sz="quarter" idx="16" hasCustomPrompt="1"/>
          </p:nvPr>
        </p:nvSpPr>
        <p:spPr>
          <a:xfrm>
            <a:off x="6271740" y="1628801"/>
            <a:ext cx="5488892" cy="4680527"/>
          </a:xfrm>
          <a:prstGeom prst="rect">
            <a:avLst/>
          </a:prstGeom>
        </p:spPr>
        <p:txBody>
          <a:bodyPr vert="horz" lIns="91440" tIns="45720" rIns="91440" bIns="45720" rtlCol="0">
            <a:normAutofit/>
          </a:bodyPr>
          <a:lstStyle>
            <a:lvl1pPr>
              <a:defRPr lang="en-GB" sz="2000" dirty="0">
                <a:solidFill>
                  <a:srgbClr val="2800A0"/>
                </a:solidFill>
              </a:defRPr>
            </a:lvl1pPr>
          </a:lstStyle>
          <a:p>
            <a:pPr lvl="0"/>
            <a:r>
              <a:rPr lang="en-GB"/>
              <a:t>Insert text</a:t>
            </a:r>
          </a:p>
          <a:p>
            <a:pPr lvl="0"/>
            <a:endParaRPr lang="en-GB"/>
          </a:p>
        </p:txBody>
      </p:sp>
      <p:sp>
        <p:nvSpPr>
          <p:cNvPr id="14" name="Chart Placeholder 2"/>
          <p:cNvSpPr>
            <a:spLocks noGrp="1"/>
          </p:cNvSpPr>
          <p:nvPr>
            <p:ph type="chart" sz="quarter" idx="17"/>
          </p:nvPr>
        </p:nvSpPr>
        <p:spPr>
          <a:xfrm>
            <a:off x="431374" y="1628801"/>
            <a:ext cx="5471584" cy="4680527"/>
          </a:xfrm>
          <a:prstGeom prst="rect">
            <a:avLst/>
          </a:prstGeom>
        </p:spPr>
        <p:txBody>
          <a:bodyPr vert="horz" lIns="91440" tIns="45720" rIns="91440" bIns="45720" rtlCol="0">
            <a:normAutofit/>
          </a:bodyPr>
          <a:lstStyle>
            <a:lvl1pPr>
              <a:defRPr lang="nl-NL" sz="2000" dirty="0">
                <a:solidFill>
                  <a:srgbClr val="2800A0"/>
                </a:solidFill>
              </a:defRPr>
            </a:lvl1pPr>
          </a:lstStyle>
          <a:p>
            <a:pPr lvl="0"/>
            <a:endParaRPr lang="nl-NL"/>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5"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7" name="Text Placeholder 3"/>
          <p:cNvSpPr>
            <a:spLocks noGrp="1"/>
          </p:cNvSpPr>
          <p:nvPr>
            <p:ph type="body" sz="quarter" idx="18"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29077521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text boxe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27098413"/>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51203"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2"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8" name="Tijdelijke aanduiding voor tekst 9"/>
          <p:cNvSpPr>
            <a:spLocks noGrp="1"/>
          </p:cNvSpPr>
          <p:nvPr>
            <p:ph type="body" sz="quarter" idx="13" hasCustomPrompt="1"/>
          </p:nvPr>
        </p:nvSpPr>
        <p:spPr>
          <a:xfrm>
            <a:off x="566240" y="2310136"/>
            <a:ext cx="3495124" cy="2967764"/>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11" name="Tijdelijke aanduiding voor tekst 9"/>
          <p:cNvSpPr>
            <a:spLocks noGrp="1"/>
          </p:cNvSpPr>
          <p:nvPr>
            <p:ph type="body" sz="quarter" idx="15" hasCustomPrompt="1"/>
          </p:nvPr>
        </p:nvSpPr>
        <p:spPr>
          <a:xfrm>
            <a:off x="566242" y="1804191"/>
            <a:ext cx="3495124" cy="505051"/>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12" name="Tijdelijke aanduiding voor tekst 9"/>
          <p:cNvSpPr>
            <a:spLocks noGrp="1"/>
          </p:cNvSpPr>
          <p:nvPr>
            <p:ph type="body" sz="quarter" idx="16" hasCustomPrompt="1"/>
          </p:nvPr>
        </p:nvSpPr>
        <p:spPr>
          <a:xfrm>
            <a:off x="4325439" y="2310136"/>
            <a:ext cx="3495124" cy="2967764"/>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13" name="Tijdelijke aanduiding voor tekst 9"/>
          <p:cNvSpPr>
            <a:spLocks noGrp="1"/>
          </p:cNvSpPr>
          <p:nvPr>
            <p:ph type="body" sz="quarter" idx="17" hasCustomPrompt="1"/>
          </p:nvPr>
        </p:nvSpPr>
        <p:spPr>
          <a:xfrm>
            <a:off x="4325439" y="1804191"/>
            <a:ext cx="3495124" cy="505051"/>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 van twee zinnen</a:t>
            </a:r>
          </a:p>
        </p:txBody>
      </p:sp>
      <p:sp>
        <p:nvSpPr>
          <p:cNvPr id="15" name="Tijdelijke aanduiding voor tekst 9"/>
          <p:cNvSpPr>
            <a:spLocks noGrp="1"/>
          </p:cNvSpPr>
          <p:nvPr>
            <p:ph type="body" sz="quarter" idx="18" hasCustomPrompt="1"/>
          </p:nvPr>
        </p:nvSpPr>
        <p:spPr>
          <a:xfrm>
            <a:off x="8084636" y="2310136"/>
            <a:ext cx="3495124" cy="2967764"/>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17" name="Tijdelijke aanduiding voor tekst 9"/>
          <p:cNvSpPr>
            <a:spLocks noGrp="1"/>
          </p:cNvSpPr>
          <p:nvPr>
            <p:ph type="body" sz="quarter" idx="19" hasCustomPrompt="1"/>
          </p:nvPr>
        </p:nvSpPr>
        <p:spPr>
          <a:xfrm>
            <a:off x="8084636" y="1804191"/>
            <a:ext cx="3495124" cy="505051"/>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1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9"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20" name="Text Placeholder 3"/>
          <p:cNvSpPr>
            <a:spLocks noGrp="1"/>
          </p:cNvSpPr>
          <p:nvPr>
            <p:ph type="body" sz="quarter" idx="20"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699339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 text boxe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2560100"/>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52227"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2"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18" name="Tijdelijke aanduiding voor tekst 9"/>
          <p:cNvSpPr>
            <a:spLocks noGrp="1"/>
          </p:cNvSpPr>
          <p:nvPr>
            <p:ph type="body" sz="quarter" idx="13" hasCustomPrompt="1"/>
          </p:nvPr>
        </p:nvSpPr>
        <p:spPr>
          <a:xfrm>
            <a:off x="838200" y="2116085"/>
            <a:ext cx="4770120" cy="1513771"/>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19" name="Tijdelijke aanduiding voor tekst 9"/>
          <p:cNvSpPr>
            <a:spLocks noGrp="1"/>
          </p:cNvSpPr>
          <p:nvPr>
            <p:ph type="body" sz="quarter" idx="15" hasCustomPrompt="1"/>
          </p:nvPr>
        </p:nvSpPr>
        <p:spPr>
          <a:xfrm>
            <a:off x="838200" y="1792851"/>
            <a:ext cx="4770120" cy="314271"/>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20" name="Tijdelijke aanduiding voor tekst 9"/>
          <p:cNvSpPr>
            <a:spLocks noGrp="1"/>
          </p:cNvSpPr>
          <p:nvPr>
            <p:ph type="body" sz="quarter" idx="16" hasCustomPrompt="1"/>
          </p:nvPr>
        </p:nvSpPr>
        <p:spPr>
          <a:xfrm>
            <a:off x="6583681" y="2112725"/>
            <a:ext cx="4770120" cy="1513771"/>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21" name="Tijdelijke aanduiding voor tekst 9"/>
          <p:cNvSpPr>
            <a:spLocks noGrp="1"/>
          </p:cNvSpPr>
          <p:nvPr>
            <p:ph type="body" sz="quarter" idx="17" hasCustomPrompt="1"/>
          </p:nvPr>
        </p:nvSpPr>
        <p:spPr>
          <a:xfrm>
            <a:off x="6583681" y="1789491"/>
            <a:ext cx="4770120" cy="314271"/>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22" name="Tijdelijke aanduiding voor tekst 9"/>
          <p:cNvSpPr>
            <a:spLocks noGrp="1"/>
          </p:cNvSpPr>
          <p:nvPr>
            <p:ph type="body" sz="quarter" idx="18" hasCustomPrompt="1"/>
          </p:nvPr>
        </p:nvSpPr>
        <p:spPr>
          <a:xfrm>
            <a:off x="838200" y="4366484"/>
            <a:ext cx="4770120" cy="1513771"/>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23" name="Tijdelijke aanduiding voor tekst 9"/>
          <p:cNvSpPr>
            <a:spLocks noGrp="1"/>
          </p:cNvSpPr>
          <p:nvPr>
            <p:ph type="body" sz="quarter" idx="19" hasCustomPrompt="1"/>
          </p:nvPr>
        </p:nvSpPr>
        <p:spPr>
          <a:xfrm>
            <a:off x="838200" y="4043250"/>
            <a:ext cx="4770120" cy="314271"/>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24" name="Tijdelijke aanduiding voor tekst 9"/>
          <p:cNvSpPr>
            <a:spLocks noGrp="1"/>
          </p:cNvSpPr>
          <p:nvPr>
            <p:ph type="body" sz="quarter" idx="20" hasCustomPrompt="1"/>
          </p:nvPr>
        </p:nvSpPr>
        <p:spPr>
          <a:xfrm>
            <a:off x="6583681" y="4363122"/>
            <a:ext cx="4770120" cy="1513771"/>
          </a:xfrm>
          <a:prstGeom prst="rect">
            <a:avLst/>
          </a:prstGeom>
        </p:spPr>
        <p:txBody>
          <a:bodyPr>
            <a:noAutofit/>
          </a:bodyPr>
          <a:lstStyle>
            <a:lvl1pPr marL="0" indent="0">
              <a:lnSpc>
                <a:spcPct val="17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25" name="Tijdelijke aanduiding voor tekst 9"/>
          <p:cNvSpPr>
            <a:spLocks noGrp="1"/>
          </p:cNvSpPr>
          <p:nvPr>
            <p:ph type="body" sz="quarter" idx="21" hasCustomPrompt="1"/>
          </p:nvPr>
        </p:nvSpPr>
        <p:spPr>
          <a:xfrm>
            <a:off x="6583681" y="4039888"/>
            <a:ext cx="4770120" cy="314271"/>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15"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7"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26" name="Text Placeholder 3"/>
          <p:cNvSpPr>
            <a:spLocks noGrp="1"/>
          </p:cNvSpPr>
          <p:nvPr>
            <p:ph type="body" sz="quarter" idx="22"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4199390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ide image + Text">
    <p:spTree>
      <p:nvGrpSpPr>
        <p:cNvPr id="1" name=""/>
        <p:cNvGrpSpPr/>
        <p:nvPr/>
      </p:nvGrpSpPr>
      <p:grpSpPr>
        <a:xfrm>
          <a:off x="0" y="0"/>
          <a:ext cx="0" cy="0"/>
          <a:chOff x="0" y="0"/>
          <a:chExt cx="0" cy="0"/>
        </a:xfrm>
      </p:grpSpPr>
      <p:sp>
        <p:nvSpPr>
          <p:cNvPr id="3" name="Tijdelijke aanduiding voor tekst 9"/>
          <p:cNvSpPr>
            <a:spLocks noGrp="1"/>
          </p:cNvSpPr>
          <p:nvPr>
            <p:ph type="body" sz="quarter" idx="13" hasCustomPrompt="1"/>
          </p:nvPr>
        </p:nvSpPr>
        <p:spPr>
          <a:xfrm>
            <a:off x="849490" y="4254208"/>
            <a:ext cx="10469601" cy="1814895"/>
          </a:xfrm>
          <a:prstGeom prst="rect">
            <a:avLst/>
          </a:prstGeom>
        </p:spPr>
        <p:txBody>
          <a:bodyPr numCol="2" spcCol="540000">
            <a:noAutofit/>
          </a:bodyPr>
          <a:lstStyle>
            <a:lvl1pPr marL="0" marR="0" indent="0" algn="l" defTabSz="608975" rtl="0" eaLnBrk="1" fontAlgn="auto" latinLnBrk="0" hangingPunct="1">
              <a:lnSpc>
                <a:spcPct val="150000"/>
              </a:lnSpc>
              <a:spcBef>
                <a:spcPts val="667"/>
              </a:spcBef>
              <a:spcAft>
                <a:spcPts val="0"/>
              </a:spcAft>
              <a:buClrTx/>
              <a:buSzTx/>
              <a:buFont typeface="Arial" panose="020B0604020202020204" pitchFamily="34" charset="0"/>
              <a:buNone/>
              <a:tabLst/>
              <a:defRPr sz="1200"/>
            </a:lvl1pPr>
          </a:lstStyle>
          <a:p>
            <a:pPr marL="0" marR="0" lvl="0" indent="0" algn="l" defTabSz="608975" rtl="0" eaLnBrk="1" fontAlgn="auto" latinLnBrk="0" hangingPunct="1">
              <a:lnSpc>
                <a:spcPct val="150000"/>
              </a:lnSpc>
              <a:spcBef>
                <a:spcPts val="667"/>
              </a:spcBef>
              <a:spcAft>
                <a:spcPts val="0"/>
              </a:spcAft>
              <a:buClrTx/>
              <a:buSzTx/>
              <a:buFont typeface="Arial" panose="020B0604020202020204" pitchFamily="34" charset="0"/>
              <a:buNone/>
              <a:tabLst/>
              <a:defRPr/>
            </a:pPr>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 </a:t>
            </a:r>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a:t>
            </a:r>
          </a:p>
          <a:p>
            <a:pPr marL="0" marR="0" lvl="0" indent="0" algn="l" defTabSz="608975" rtl="0" eaLnBrk="1" fontAlgn="auto" latinLnBrk="0" hangingPunct="1">
              <a:lnSpc>
                <a:spcPct val="150000"/>
              </a:lnSpc>
              <a:spcBef>
                <a:spcPts val="667"/>
              </a:spcBef>
              <a:spcAft>
                <a:spcPts val="0"/>
              </a:spcAft>
              <a:buClrTx/>
              <a:buSzTx/>
              <a:buFont typeface="Arial" panose="020B0604020202020204" pitchFamily="34" charset="0"/>
              <a:buNone/>
              <a:tabLst/>
              <a:defRPr/>
            </a:pPr>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a:t>
            </a:r>
            <a:endParaRPr lang="nl-NL"/>
          </a:p>
        </p:txBody>
      </p:sp>
      <p:sp>
        <p:nvSpPr>
          <p:cNvPr id="4" name="Tijdelijke aanduiding voor tekst 9"/>
          <p:cNvSpPr>
            <a:spLocks noGrp="1"/>
          </p:cNvSpPr>
          <p:nvPr>
            <p:ph type="body" sz="quarter" idx="14" hasCustomPrompt="1"/>
          </p:nvPr>
        </p:nvSpPr>
        <p:spPr>
          <a:xfrm>
            <a:off x="849490" y="3930973"/>
            <a:ext cx="10469601" cy="323235"/>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5" name="Tijdelijke aanduiding voor afbeelding 4"/>
          <p:cNvSpPr>
            <a:spLocks noGrp="1"/>
          </p:cNvSpPr>
          <p:nvPr>
            <p:ph type="pic" sz="quarter" idx="19" hasCustomPrompt="1"/>
          </p:nvPr>
        </p:nvSpPr>
        <p:spPr>
          <a:xfrm>
            <a:off x="0" y="1672944"/>
            <a:ext cx="12192000" cy="1942233"/>
          </a:xfrm>
          <a:prstGeom prst="rect">
            <a:avLst/>
          </a:prstGeom>
        </p:spPr>
        <p:txBody>
          <a:bodyPr anchor="b"/>
          <a:lstStyle>
            <a:lvl1pPr marL="0" indent="0" algn="ctr">
              <a:buNone/>
              <a:defRPr sz="14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6" name="Title Placeholder 1"/>
          <p:cNvSpPr>
            <a:spLocks noGrp="1"/>
          </p:cNvSpPr>
          <p:nvPr>
            <p:ph type="title"/>
          </p:nvPr>
        </p:nvSpPr>
        <p:spPr>
          <a:xfrm>
            <a:off x="431371"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7"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8"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9"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0" name="Text Placeholder 3"/>
          <p:cNvSpPr>
            <a:spLocks noGrp="1"/>
          </p:cNvSpPr>
          <p:nvPr>
            <p:ph type="body" sz="quarter" idx="20"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721445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ide tabl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00419245"/>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53251"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1"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8" name="Text Placeholder 11"/>
          <p:cNvSpPr>
            <a:spLocks noGrp="1"/>
          </p:cNvSpPr>
          <p:nvPr>
            <p:ph type="body" sz="quarter" idx="11" hasCustomPrompt="1"/>
          </p:nvPr>
        </p:nvSpPr>
        <p:spPr>
          <a:xfrm>
            <a:off x="431372" y="5279327"/>
            <a:ext cx="11322100" cy="1030001"/>
          </a:xfrm>
          <a:prstGeom prst="rect">
            <a:avLst/>
          </a:prstGeom>
        </p:spPr>
        <p:txBody>
          <a:bodyPr>
            <a:normAutofit/>
          </a:bodyPr>
          <a:lstStyle>
            <a:lvl1pPr>
              <a:defRPr sz="1400">
                <a:solidFill>
                  <a:srgbClr val="2800A0"/>
                </a:solidFill>
              </a:defRPr>
            </a:lvl1pPr>
            <a:lvl2pPr>
              <a:defRPr>
                <a:solidFill>
                  <a:srgbClr val="2800A0"/>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a:t>Insert comments</a:t>
            </a:r>
          </a:p>
          <a:p>
            <a:pPr lvl="0"/>
            <a:endParaRPr lang="en-GB"/>
          </a:p>
        </p:txBody>
      </p:sp>
      <p:sp>
        <p:nvSpPr>
          <p:cNvPr id="11" name="Table Placeholder 3"/>
          <p:cNvSpPr>
            <a:spLocks noGrp="1"/>
          </p:cNvSpPr>
          <p:nvPr>
            <p:ph type="tbl" sz="quarter" idx="17"/>
          </p:nvPr>
        </p:nvSpPr>
        <p:spPr>
          <a:xfrm>
            <a:off x="431372" y="1663313"/>
            <a:ext cx="11321671" cy="3478141"/>
          </a:xfrm>
          <a:prstGeom prst="rect">
            <a:avLst/>
          </a:prstGeom>
        </p:spPr>
        <p:txBody>
          <a:bodyPr>
            <a:normAutofit/>
          </a:bodyPr>
          <a:lstStyle>
            <a:lvl1pPr>
              <a:defRPr sz="1800"/>
            </a:lvl1pPr>
          </a:lstStyle>
          <a:p>
            <a:endParaRPr lang="nl-NL"/>
          </a:p>
        </p:txBody>
      </p:sp>
      <p:sp>
        <p:nvSpPr>
          <p:cNvPr id="9"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2"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3"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998978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ide chart">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58197120"/>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54275"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1"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8" name="Text Placeholder 11"/>
          <p:cNvSpPr>
            <a:spLocks noGrp="1"/>
          </p:cNvSpPr>
          <p:nvPr>
            <p:ph type="body" sz="quarter" idx="11" hasCustomPrompt="1"/>
          </p:nvPr>
        </p:nvSpPr>
        <p:spPr>
          <a:xfrm>
            <a:off x="431372" y="5279327"/>
            <a:ext cx="11322100" cy="1030001"/>
          </a:xfrm>
          <a:prstGeom prst="rect">
            <a:avLst/>
          </a:prstGeom>
        </p:spPr>
        <p:txBody>
          <a:bodyPr>
            <a:normAutofit/>
          </a:bodyPr>
          <a:lstStyle>
            <a:lvl1pPr>
              <a:defRPr sz="1400">
                <a:solidFill>
                  <a:srgbClr val="2800A0"/>
                </a:solidFill>
              </a:defRPr>
            </a:lvl1pPr>
            <a:lvl2pPr>
              <a:defRPr>
                <a:solidFill>
                  <a:srgbClr val="2800A0"/>
                </a:solidFill>
              </a:defRPr>
            </a:lvl2pPr>
            <a:lvl3pPr>
              <a:defRPr>
                <a:solidFill>
                  <a:srgbClr val="2800A0"/>
                </a:solidFill>
              </a:defRPr>
            </a:lvl3pPr>
            <a:lvl4pPr>
              <a:defRPr>
                <a:solidFill>
                  <a:srgbClr val="2800A0"/>
                </a:solidFill>
              </a:defRPr>
            </a:lvl4pPr>
            <a:lvl5pPr>
              <a:defRPr>
                <a:solidFill>
                  <a:srgbClr val="2800A0"/>
                </a:solidFill>
              </a:defRPr>
            </a:lvl5pPr>
          </a:lstStyle>
          <a:p>
            <a:pPr lvl="0"/>
            <a:r>
              <a:rPr lang="en-GB"/>
              <a:t>Insert comments</a:t>
            </a:r>
          </a:p>
          <a:p>
            <a:pPr lvl="0"/>
            <a:endParaRPr lang="en-GB"/>
          </a:p>
        </p:txBody>
      </p:sp>
      <p:sp>
        <p:nvSpPr>
          <p:cNvPr id="12" name="Chart Placeholder 2"/>
          <p:cNvSpPr>
            <a:spLocks noGrp="1"/>
          </p:cNvSpPr>
          <p:nvPr>
            <p:ph type="chart" sz="quarter" idx="16"/>
          </p:nvPr>
        </p:nvSpPr>
        <p:spPr>
          <a:xfrm>
            <a:off x="431372" y="1663313"/>
            <a:ext cx="11321671" cy="3493886"/>
          </a:xfrm>
          <a:prstGeom prst="rect">
            <a:avLst/>
          </a:prstGeom>
        </p:spPr>
        <p:txBody>
          <a:bodyPr>
            <a:normAutofit/>
          </a:bodyPr>
          <a:lstStyle>
            <a:lvl1pPr>
              <a:defRPr sz="1800"/>
            </a:lvl1pPr>
          </a:lstStyle>
          <a:p>
            <a:endParaRPr lang="nl-NL"/>
          </a:p>
        </p:txBody>
      </p:sp>
      <p:sp>
        <p:nvSpPr>
          <p:cNvPr id="9"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1"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3"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5681805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1373" y="301712"/>
            <a:ext cx="11329259" cy="836680"/>
          </a:xfrm>
        </p:spPr>
        <p:txBody>
          <a:bodyPr/>
          <a:lstStyle/>
          <a:p>
            <a:r>
              <a:rPr lang="en-US"/>
              <a:t>Click to edit Master title style</a:t>
            </a:r>
            <a:endParaRPr lang="nl-NL"/>
          </a:p>
        </p:txBody>
      </p:sp>
      <p:sp>
        <p:nvSpPr>
          <p:cNvPr id="3" name="Tijdelijke aanduiding voor tekst 9"/>
          <p:cNvSpPr>
            <a:spLocks noGrp="1"/>
          </p:cNvSpPr>
          <p:nvPr>
            <p:ph type="body" sz="quarter" idx="14" hasCustomPrompt="1"/>
          </p:nvPr>
        </p:nvSpPr>
        <p:spPr>
          <a:xfrm>
            <a:off x="849491" y="1556793"/>
            <a:ext cx="5042205" cy="323235"/>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4" name="Tijdelijke aanduiding voor tekst 9"/>
          <p:cNvSpPr>
            <a:spLocks noGrp="1"/>
          </p:cNvSpPr>
          <p:nvPr>
            <p:ph type="body" sz="quarter" idx="13" hasCustomPrompt="1"/>
          </p:nvPr>
        </p:nvSpPr>
        <p:spPr>
          <a:xfrm>
            <a:off x="849489" y="5140321"/>
            <a:ext cx="5042205" cy="1157146"/>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a:t>
            </a:r>
          </a:p>
        </p:txBody>
      </p:sp>
      <p:sp>
        <p:nvSpPr>
          <p:cNvPr id="5" name="Tijdelijke aanduiding voor tekst 9"/>
          <p:cNvSpPr>
            <a:spLocks noGrp="1"/>
          </p:cNvSpPr>
          <p:nvPr>
            <p:ph type="body" sz="quarter" idx="24" hasCustomPrompt="1"/>
          </p:nvPr>
        </p:nvSpPr>
        <p:spPr>
          <a:xfrm>
            <a:off x="6314409" y="1556793"/>
            <a:ext cx="4980517" cy="323235"/>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6" name="Tijdelijke aanduiding voor tekst 9"/>
          <p:cNvSpPr>
            <a:spLocks noGrp="1"/>
          </p:cNvSpPr>
          <p:nvPr>
            <p:ph type="body" sz="quarter" idx="25" hasCustomPrompt="1"/>
          </p:nvPr>
        </p:nvSpPr>
        <p:spPr>
          <a:xfrm>
            <a:off x="6314408" y="5140321"/>
            <a:ext cx="4980517" cy="1157146"/>
          </a:xfrm>
          <a:prstGeom prst="rect">
            <a:avLst/>
          </a:prstGeom>
        </p:spPr>
        <p:txBody>
          <a:bodyPr>
            <a:norm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a:t>
            </a:r>
          </a:p>
        </p:txBody>
      </p:sp>
      <p:sp>
        <p:nvSpPr>
          <p:cNvPr id="7" name="Tijdelijke aanduiding voor grafiek 5"/>
          <p:cNvSpPr>
            <a:spLocks noGrp="1"/>
          </p:cNvSpPr>
          <p:nvPr>
            <p:ph type="chart" sz="quarter" idx="26"/>
          </p:nvPr>
        </p:nvSpPr>
        <p:spPr>
          <a:xfrm>
            <a:off x="849490" y="1992573"/>
            <a:ext cx="5042255" cy="3044482"/>
          </a:xfrm>
          <a:prstGeom prst="rect">
            <a:avLst/>
          </a:prstGeom>
        </p:spPr>
        <p:txBody>
          <a:bodyPr/>
          <a:lstStyle>
            <a:lvl1pPr marL="0" indent="0">
              <a:buNone/>
              <a:defRPr sz="1400"/>
            </a:lvl1pPr>
          </a:lstStyle>
          <a:p>
            <a:endParaRPr lang="nl-NL"/>
          </a:p>
        </p:txBody>
      </p:sp>
      <p:sp>
        <p:nvSpPr>
          <p:cNvPr id="8" name="Tijdelijke aanduiding voor grafiek 5"/>
          <p:cNvSpPr>
            <a:spLocks noGrp="1"/>
          </p:cNvSpPr>
          <p:nvPr>
            <p:ph type="chart" sz="quarter" idx="27"/>
          </p:nvPr>
        </p:nvSpPr>
        <p:spPr>
          <a:xfrm>
            <a:off x="6314408" y="1977895"/>
            <a:ext cx="4980517" cy="3044482"/>
          </a:xfrm>
          <a:prstGeom prst="rect">
            <a:avLst/>
          </a:prstGeom>
        </p:spPr>
        <p:txBody>
          <a:bodyPr/>
          <a:lstStyle>
            <a:lvl1pPr marL="0" indent="0">
              <a:buNone/>
              <a:defRPr sz="1400"/>
            </a:lvl1pPr>
          </a:lstStyle>
          <a:p>
            <a:endParaRPr lang="nl-NL"/>
          </a:p>
        </p:txBody>
      </p:sp>
      <p:sp>
        <p:nvSpPr>
          <p:cNvPr id="10"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11"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2"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3" name="Text Placeholder 3"/>
          <p:cNvSpPr>
            <a:spLocks noGrp="1"/>
          </p:cNvSpPr>
          <p:nvPr>
            <p:ph type="body" sz="quarter" idx="28"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994780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1373" y="301712"/>
            <a:ext cx="11329259" cy="836680"/>
          </a:xfrm>
        </p:spPr>
        <p:txBody>
          <a:bodyPr/>
          <a:lstStyle/>
          <a:p>
            <a:r>
              <a:rPr lang="en-US"/>
              <a:t>Click to edit Master title style</a:t>
            </a:r>
            <a:endParaRPr lang="nl-NL"/>
          </a:p>
        </p:txBody>
      </p:sp>
      <p:sp>
        <p:nvSpPr>
          <p:cNvPr id="3" name="Tijdelijke aanduiding voor tekst 9"/>
          <p:cNvSpPr>
            <a:spLocks noGrp="1"/>
          </p:cNvSpPr>
          <p:nvPr>
            <p:ph type="body" sz="quarter" idx="14" hasCustomPrompt="1"/>
          </p:nvPr>
        </p:nvSpPr>
        <p:spPr>
          <a:xfrm>
            <a:off x="849491" y="1556793"/>
            <a:ext cx="5042205" cy="323235"/>
          </a:xfrm>
          <a:prstGeom prst="rect">
            <a:avLst/>
          </a:prstGeom>
        </p:spPr>
        <p:txBody>
          <a:bodyPr vert="horz" lIns="91440" tIns="45720" rIns="91440" bIns="45720" rtlCol="0">
            <a:noAutofit/>
          </a:bodyPr>
          <a:lstStyle>
            <a:lvl1pPr>
              <a:defRPr lang="nl-NL" sz="1600" b="1" dirty="0">
                <a:solidFill>
                  <a:schemeClr val="accent2"/>
                </a:solidFill>
              </a:defRPr>
            </a:lvl1pPr>
          </a:lstStyle>
          <a:p>
            <a:pPr marL="0" lvl="0" indent="0">
              <a:lnSpc>
                <a:spcPct val="90000"/>
              </a:lnSpc>
              <a:buNone/>
            </a:pPr>
            <a:r>
              <a:rPr lang="nl-NL"/>
              <a:t>Plaats hier een titel</a:t>
            </a:r>
          </a:p>
        </p:txBody>
      </p:sp>
      <p:sp>
        <p:nvSpPr>
          <p:cNvPr id="4" name="Tijdelijke aanduiding voor tekst 9"/>
          <p:cNvSpPr>
            <a:spLocks noGrp="1"/>
          </p:cNvSpPr>
          <p:nvPr>
            <p:ph type="body" sz="quarter" idx="13" hasCustomPrompt="1"/>
          </p:nvPr>
        </p:nvSpPr>
        <p:spPr>
          <a:xfrm>
            <a:off x="849489" y="5140321"/>
            <a:ext cx="5042205" cy="1157146"/>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a:t>
            </a:r>
          </a:p>
        </p:txBody>
      </p:sp>
      <p:sp>
        <p:nvSpPr>
          <p:cNvPr id="5" name="Tijdelijke aanduiding voor tekst 9"/>
          <p:cNvSpPr>
            <a:spLocks noGrp="1"/>
          </p:cNvSpPr>
          <p:nvPr>
            <p:ph type="body" sz="quarter" idx="24" hasCustomPrompt="1"/>
          </p:nvPr>
        </p:nvSpPr>
        <p:spPr>
          <a:xfrm>
            <a:off x="6314409" y="1556793"/>
            <a:ext cx="4980517" cy="323235"/>
          </a:xfrm>
          <a:prstGeom prst="rect">
            <a:avLst/>
          </a:prstGeom>
        </p:spPr>
        <p:txBody>
          <a:bodyPr vert="horz" lIns="91440" tIns="45720" rIns="91440" bIns="45720" rtlCol="0">
            <a:noAutofit/>
          </a:bodyPr>
          <a:lstStyle>
            <a:lvl1pPr>
              <a:defRPr lang="nl-NL" sz="1600" b="1" dirty="0">
                <a:solidFill>
                  <a:schemeClr val="accent2"/>
                </a:solidFill>
              </a:defRPr>
            </a:lvl1pPr>
          </a:lstStyle>
          <a:p>
            <a:pPr marL="0" lvl="0" indent="0">
              <a:lnSpc>
                <a:spcPct val="90000"/>
              </a:lnSpc>
              <a:buNone/>
            </a:pPr>
            <a:r>
              <a:rPr lang="nl-NL"/>
              <a:t>Plaats hier een titel</a:t>
            </a:r>
          </a:p>
        </p:txBody>
      </p:sp>
      <p:sp>
        <p:nvSpPr>
          <p:cNvPr id="6" name="Tijdelijke aanduiding voor tekst 9"/>
          <p:cNvSpPr>
            <a:spLocks noGrp="1"/>
          </p:cNvSpPr>
          <p:nvPr>
            <p:ph type="body" sz="quarter" idx="25" hasCustomPrompt="1"/>
          </p:nvPr>
        </p:nvSpPr>
        <p:spPr>
          <a:xfrm>
            <a:off x="6314408" y="5140321"/>
            <a:ext cx="4980517" cy="1157146"/>
          </a:xfrm>
          <a:prstGeom prst="rect">
            <a:avLst/>
          </a:prstGeom>
        </p:spPr>
        <p:txBody>
          <a:bodyPr>
            <a:norm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a:t>
            </a:r>
          </a:p>
        </p:txBody>
      </p:sp>
      <p:sp>
        <p:nvSpPr>
          <p:cNvPr id="10"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11" name="Tijdelijke aanduiding voor tabel 6"/>
          <p:cNvSpPr>
            <a:spLocks noGrp="1"/>
          </p:cNvSpPr>
          <p:nvPr>
            <p:ph type="tbl" sz="quarter" idx="29"/>
          </p:nvPr>
        </p:nvSpPr>
        <p:spPr>
          <a:xfrm>
            <a:off x="849489" y="1972554"/>
            <a:ext cx="5042205" cy="3029803"/>
          </a:xfrm>
          <a:prstGeom prst="rect">
            <a:avLst/>
          </a:prstGeom>
        </p:spPr>
        <p:txBody>
          <a:bodyPr/>
          <a:lstStyle>
            <a:lvl1pPr marL="0" indent="0">
              <a:buNone/>
              <a:defRPr sz="1400"/>
            </a:lvl1pPr>
          </a:lstStyle>
          <a:p>
            <a:endParaRPr lang="nl-NL"/>
          </a:p>
        </p:txBody>
      </p:sp>
      <p:sp>
        <p:nvSpPr>
          <p:cNvPr id="12" name="Tijdelijke aanduiding voor tabel 6"/>
          <p:cNvSpPr>
            <a:spLocks noGrp="1"/>
          </p:cNvSpPr>
          <p:nvPr>
            <p:ph type="tbl" sz="quarter" idx="30"/>
          </p:nvPr>
        </p:nvSpPr>
        <p:spPr>
          <a:xfrm>
            <a:off x="6314408" y="1965279"/>
            <a:ext cx="4980517" cy="3029803"/>
          </a:xfrm>
          <a:prstGeom prst="rect">
            <a:avLst/>
          </a:prstGeom>
        </p:spPr>
        <p:txBody>
          <a:bodyPr/>
          <a:lstStyle>
            <a:lvl1pPr marL="0" indent="0">
              <a:buNone/>
              <a:defRPr sz="1400"/>
            </a:lvl1pPr>
          </a:lstStyle>
          <a:p>
            <a:endParaRPr lang="nl-NL"/>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5" name="Text Placeholder 3"/>
          <p:cNvSpPr>
            <a:spLocks noGrp="1"/>
          </p:cNvSpPr>
          <p:nvPr>
            <p:ph type="body" sz="quarter" idx="31"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6429493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1373" y="301712"/>
            <a:ext cx="11329259" cy="836680"/>
          </a:xfrm>
        </p:spPr>
        <p:txBody>
          <a:bodyPr/>
          <a:lstStyle/>
          <a:p>
            <a:r>
              <a:rPr lang="en-US"/>
              <a:t>Click to edit Master title style</a:t>
            </a:r>
            <a:endParaRPr lang="nl-NL"/>
          </a:p>
        </p:txBody>
      </p:sp>
      <p:sp>
        <p:nvSpPr>
          <p:cNvPr id="4" name="Tijdelijke aanduiding voor tekst 9"/>
          <p:cNvSpPr>
            <a:spLocks noGrp="1"/>
          </p:cNvSpPr>
          <p:nvPr>
            <p:ph type="body" sz="quarter" idx="13" hasCustomPrompt="1"/>
          </p:nvPr>
        </p:nvSpPr>
        <p:spPr>
          <a:xfrm>
            <a:off x="838200" y="4646101"/>
            <a:ext cx="3216840" cy="1648233"/>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a:t>
            </a:r>
          </a:p>
        </p:txBody>
      </p:sp>
      <p:sp>
        <p:nvSpPr>
          <p:cNvPr id="5" name="Tijdelijke aanduiding voor tekst 9"/>
          <p:cNvSpPr>
            <a:spLocks noGrp="1"/>
          </p:cNvSpPr>
          <p:nvPr>
            <p:ph type="body" sz="quarter" idx="14" hasCustomPrompt="1"/>
          </p:nvPr>
        </p:nvSpPr>
        <p:spPr>
          <a:xfrm>
            <a:off x="838200" y="4410380"/>
            <a:ext cx="3216840" cy="234824"/>
          </a:xfrm>
          <a:prstGeom prst="rect">
            <a:avLst/>
          </a:prstGeom>
        </p:spPr>
        <p:txBody>
          <a:bodyPr>
            <a:noAutofit/>
          </a:bodyPr>
          <a:lstStyle>
            <a:lvl1pPr marL="0" indent="0">
              <a:lnSpc>
                <a:spcPct val="90000"/>
              </a:lnSpc>
              <a:buNone/>
              <a:defRPr sz="1400" b="1">
                <a:solidFill>
                  <a:schemeClr val="accent2"/>
                </a:solidFill>
              </a:defRPr>
            </a:lvl1pPr>
          </a:lstStyle>
          <a:p>
            <a:pPr lvl="0"/>
            <a:r>
              <a:rPr lang="nl-NL"/>
              <a:t>Plaats hier een titel</a:t>
            </a:r>
          </a:p>
        </p:txBody>
      </p:sp>
      <p:sp>
        <p:nvSpPr>
          <p:cNvPr id="6" name="Tijdelijke aanduiding voor tekst 9"/>
          <p:cNvSpPr>
            <a:spLocks noGrp="1"/>
          </p:cNvSpPr>
          <p:nvPr>
            <p:ph type="body" sz="quarter" idx="15" hasCustomPrompt="1"/>
          </p:nvPr>
        </p:nvSpPr>
        <p:spPr>
          <a:xfrm>
            <a:off x="4487580" y="4646101"/>
            <a:ext cx="3216840" cy="1648233"/>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a:t>
            </a:r>
          </a:p>
        </p:txBody>
      </p:sp>
      <p:sp>
        <p:nvSpPr>
          <p:cNvPr id="7" name="Tijdelijke aanduiding voor tekst 9"/>
          <p:cNvSpPr>
            <a:spLocks noGrp="1"/>
          </p:cNvSpPr>
          <p:nvPr>
            <p:ph type="body" sz="quarter" idx="16" hasCustomPrompt="1"/>
          </p:nvPr>
        </p:nvSpPr>
        <p:spPr>
          <a:xfrm>
            <a:off x="4487580" y="4410380"/>
            <a:ext cx="3216840" cy="234824"/>
          </a:xfrm>
          <a:prstGeom prst="rect">
            <a:avLst/>
          </a:prstGeom>
        </p:spPr>
        <p:txBody>
          <a:bodyPr>
            <a:noAutofit/>
          </a:bodyPr>
          <a:lstStyle>
            <a:lvl1pPr marL="0" indent="0">
              <a:lnSpc>
                <a:spcPct val="90000"/>
              </a:lnSpc>
              <a:buNone/>
              <a:defRPr sz="1400" b="1">
                <a:solidFill>
                  <a:schemeClr val="accent2"/>
                </a:solidFill>
              </a:defRPr>
            </a:lvl1pPr>
          </a:lstStyle>
          <a:p>
            <a:pPr lvl="0"/>
            <a:r>
              <a:rPr lang="nl-NL"/>
              <a:t>Plaats hier een titel</a:t>
            </a:r>
          </a:p>
        </p:txBody>
      </p:sp>
      <p:sp>
        <p:nvSpPr>
          <p:cNvPr id="8" name="Tijdelijke aanduiding voor tekst 9"/>
          <p:cNvSpPr>
            <a:spLocks noGrp="1"/>
          </p:cNvSpPr>
          <p:nvPr>
            <p:ph type="body" sz="quarter" idx="17" hasCustomPrompt="1"/>
          </p:nvPr>
        </p:nvSpPr>
        <p:spPr>
          <a:xfrm>
            <a:off x="8136959" y="4646101"/>
            <a:ext cx="3216840" cy="1648233"/>
          </a:xfrm>
          <a:prstGeom prst="rect">
            <a:avLst/>
          </a:prstGeom>
        </p:spPr>
        <p:txBody>
          <a:bodyPr>
            <a:noAutofit/>
          </a:bodyPr>
          <a:lstStyle>
            <a:lvl1pPr marL="0" indent="0">
              <a:lnSpc>
                <a:spcPct val="15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a:t>
            </a:r>
          </a:p>
        </p:txBody>
      </p:sp>
      <p:sp>
        <p:nvSpPr>
          <p:cNvPr id="9" name="Tijdelijke aanduiding voor tekst 9"/>
          <p:cNvSpPr>
            <a:spLocks noGrp="1"/>
          </p:cNvSpPr>
          <p:nvPr>
            <p:ph type="body" sz="quarter" idx="18" hasCustomPrompt="1"/>
          </p:nvPr>
        </p:nvSpPr>
        <p:spPr>
          <a:xfrm>
            <a:off x="8136960" y="4410380"/>
            <a:ext cx="3216840" cy="234824"/>
          </a:xfrm>
          <a:prstGeom prst="rect">
            <a:avLst/>
          </a:prstGeom>
        </p:spPr>
        <p:txBody>
          <a:bodyPr>
            <a:noAutofit/>
          </a:bodyPr>
          <a:lstStyle>
            <a:lvl1pPr marL="0" indent="0">
              <a:lnSpc>
                <a:spcPct val="90000"/>
              </a:lnSpc>
              <a:buNone/>
              <a:defRPr sz="1400" b="1">
                <a:solidFill>
                  <a:schemeClr val="accent2"/>
                </a:solidFill>
              </a:defRPr>
            </a:lvl1pPr>
          </a:lstStyle>
          <a:p>
            <a:pPr lvl="0"/>
            <a:r>
              <a:rPr lang="nl-NL"/>
              <a:t>Plaats hier een titel</a:t>
            </a:r>
          </a:p>
        </p:txBody>
      </p:sp>
      <p:sp>
        <p:nvSpPr>
          <p:cNvPr id="10" name="Tijdelijke aanduiding voor grafiek 5"/>
          <p:cNvSpPr>
            <a:spLocks noGrp="1"/>
          </p:cNvSpPr>
          <p:nvPr>
            <p:ph type="chart" sz="quarter" idx="26"/>
          </p:nvPr>
        </p:nvSpPr>
        <p:spPr>
          <a:xfrm>
            <a:off x="911225" y="1584976"/>
            <a:ext cx="3069104" cy="2589687"/>
          </a:xfrm>
          <a:prstGeom prst="rect">
            <a:avLst/>
          </a:prstGeom>
        </p:spPr>
        <p:txBody>
          <a:bodyPr anchor="t" anchorCtr="0">
            <a:normAutofit/>
          </a:bodyPr>
          <a:lstStyle>
            <a:lvl1pPr marL="0" indent="0">
              <a:buNone/>
              <a:defRPr sz="1600"/>
            </a:lvl1pPr>
          </a:lstStyle>
          <a:p>
            <a:endParaRPr lang="nl-NL"/>
          </a:p>
        </p:txBody>
      </p:sp>
      <p:sp>
        <p:nvSpPr>
          <p:cNvPr id="11" name="Tijdelijke aanduiding voor grafiek 5"/>
          <p:cNvSpPr>
            <a:spLocks noGrp="1"/>
          </p:cNvSpPr>
          <p:nvPr>
            <p:ph type="chart" sz="quarter" idx="27"/>
          </p:nvPr>
        </p:nvSpPr>
        <p:spPr>
          <a:xfrm>
            <a:off x="4561449" y="1584976"/>
            <a:ext cx="3069104" cy="2589687"/>
          </a:xfrm>
          <a:prstGeom prst="rect">
            <a:avLst/>
          </a:prstGeom>
        </p:spPr>
        <p:txBody>
          <a:bodyPr anchor="t" anchorCtr="0">
            <a:normAutofit/>
          </a:bodyPr>
          <a:lstStyle>
            <a:lvl1pPr marL="0" indent="0">
              <a:buNone/>
              <a:defRPr sz="1600"/>
            </a:lvl1pPr>
          </a:lstStyle>
          <a:p>
            <a:endParaRPr lang="nl-NL"/>
          </a:p>
        </p:txBody>
      </p:sp>
      <p:sp>
        <p:nvSpPr>
          <p:cNvPr id="12" name="Tijdelijke aanduiding voor tabel 5"/>
          <p:cNvSpPr>
            <a:spLocks noGrp="1"/>
          </p:cNvSpPr>
          <p:nvPr>
            <p:ph type="tbl" sz="quarter" idx="29"/>
          </p:nvPr>
        </p:nvSpPr>
        <p:spPr>
          <a:xfrm>
            <a:off x="8208001" y="1584976"/>
            <a:ext cx="3074459" cy="2589603"/>
          </a:xfrm>
          <a:prstGeom prst="rect">
            <a:avLst/>
          </a:prstGeom>
        </p:spPr>
        <p:txBody>
          <a:bodyPr anchor="t" anchorCtr="0">
            <a:normAutofit/>
          </a:bodyPr>
          <a:lstStyle>
            <a:lvl1pPr marL="0" indent="0">
              <a:buNone/>
              <a:defRPr sz="1600"/>
            </a:lvl1pPr>
          </a:lstStyle>
          <a:p>
            <a:endParaRPr lang="nl-NL"/>
          </a:p>
        </p:txBody>
      </p:sp>
      <p:sp>
        <p:nvSpPr>
          <p:cNvPr id="15"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
        <p:nvSpPr>
          <p:cNvPr id="16"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7"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8" name="Text Placeholder 3"/>
          <p:cNvSpPr>
            <a:spLocks noGrp="1"/>
          </p:cNvSpPr>
          <p:nvPr>
            <p:ph type="body" sz="quarter" idx="30"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34664473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 Afbeeldingen 4 tekstvakken">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sp>
        <p:nvSpPr>
          <p:cNvPr id="16" name="Tijdelijke aanduiding voor afbeelding 4"/>
          <p:cNvSpPr>
            <a:spLocks noGrp="1"/>
          </p:cNvSpPr>
          <p:nvPr>
            <p:ph type="pic" sz="quarter" idx="23" hasCustomPrompt="1"/>
          </p:nvPr>
        </p:nvSpPr>
        <p:spPr>
          <a:xfrm>
            <a:off x="907298" y="2240385"/>
            <a:ext cx="2284639" cy="2094165"/>
          </a:xfrm>
          <a:prstGeom prst="roundRect">
            <a:avLst/>
          </a:prstGeom>
        </p:spPr>
        <p:txBody>
          <a:bodyPr anchor="b">
            <a:normAutofit/>
          </a:bodyPr>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32" name="Tijdelijke aanduiding voor tekst 9"/>
          <p:cNvSpPr>
            <a:spLocks noGrp="1"/>
          </p:cNvSpPr>
          <p:nvPr>
            <p:ph type="body" sz="quarter" idx="15" hasCustomPrompt="1"/>
          </p:nvPr>
        </p:nvSpPr>
        <p:spPr>
          <a:xfrm>
            <a:off x="838287" y="4862392"/>
            <a:ext cx="2353648" cy="1255381"/>
          </a:xfrm>
        </p:spPr>
        <p:txBody>
          <a:bodyPr>
            <a:noAutofit/>
          </a:bodyPr>
          <a:lstStyle>
            <a:lvl1pPr marL="0" indent="0">
              <a:lnSpc>
                <a:spcPct val="12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endParaRPr lang="nl-NL"/>
          </a:p>
        </p:txBody>
      </p:sp>
      <p:sp>
        <p:nvSpPr>
          <p:cNvPr id="33" name="Tijdelijke aanduiding voor tekst 9"/>
          <p:cNvSpPr>
            <a:spLocks noGrp="1"/>
          </p:cNvSpPr>
          <p:nvPr>
            <p:ph type="body" sz="quarter" idx="16" hasCustomPrompt="1"/>
          </p:nvPr>
        </p:nvSpPr>
        <p:spPr>
          <a:xfrm>
            <a:off x="838287" y="4568634"/>
            <a:ext cx="2353648" cy="293759"/>
          </a:xfrm>
        </p:spPr>
        <p:txBody>
          <a:bodyPr>
            <a:noAutofit/>
          </a:bodyPr>
          <a:lstStyle>
            <a:lvl1pPr marL="0" indent="0">
              <a:lnSpc>
                <a:spcPct val="90000"/>
              </a:lnSpc>
              <a:buNone/>
              <a:defRPr sz="1400" b="1">
                <a:solidFill>
                  <a:schemeClr val="accent2"/>
                </a:solidFill>
              </a:defRPr>
            </a:lvl1pPr>
          </a:lstStyle>
          <a:p>
            <a:pPr lvl="0"/>
            <a:r>
              <a:rPr lang="nl-NL"/>
              <a:t>Plaats hier een titel</a:t>
            </a:r>
          </a:p>
        </p:txBody>
      </p:sp>
      <p:sp>
        <p:nvSpPr>
          <p:cNvPr id="40" name="Tijdelijke aanduiding voor afbeelding 4"/>
          <p:cNvSpPr>
            <a:spLocks noGrp="1"/>
          </p:cNvSpPr>
          <p:nvPr>
            <p:ph type="pic" sz="quarter" idx="24" hasCustomPrompt="1"/>
          </p:nvPr>
        </p:nvSpPr>
        <p:spPr>
          <a:xfrm>
            <a:off x="3608164" y="2240385"/>
            <a:ext cx="2284639" cy="2094165"/>
          </a:xfrm>
          <a:prstGeom prst="roundRect">
            <a:avLst/>
          </a:prstGeom>
        </p:spPr>
        <p:txBody>
          <a:bodyPr anchor="b">
            <a:normAutofit/>
          </a:bodyPr>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41" name="Tijdelijke aanduiding voor tekst 9"/>
          <p:cNvSpPr>
            <a:spLocks noGrp="1"/>
          </p:cNvSpPr>
          <p:nvPr>
            <p:ph type="body" sz="quarter" idx="25" hasCustomPrompt="1"/>
          </p:nvPr>
        </p:nvSpPr>
        <p:spPr>
          <a:xfrm>
            <a:off x="3539153" y="4862392"/>
            <a:ext cx="2353648" cy="1255381"/>
          </a:xfrm>
        </p:spPr>
        <p:txBody>
          <a:bodyPr>
            <a:noAutofit/>
          </a:bodyPr>
          <a:lstStyle>
            <a:lvl1pPr marL="0" indent="0">
              <a:lnSpc>
                <a:spcPct val="12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endParaRPr lang="nl-NL"/>
          </a:p>
        </p:txBody>
      </p:sp>
      <p:sp>
        <p:nvSpPr>
          <p:cNvPr id="42" name="Tijdelijke aanduiding voor tekst 9"/>
          <p:cNvSpPr>
            <a:spLocks noGrp="1"/>
          </p:cNvSpPr>
          <p:nvPr>
            <p:ph type="body" sz="quarter" idx="26" hasCustomPrompt="1"/>
          </p:nvPr>
        </p:nvSpPr>
        <p:spPr>
          <a:xfrm>
            <a:off x="3539153" y="4568634"/>
            <a:ext cx="2353648" cy="293759"/>
          </a:xfrm>
        </p:spPr>
        <p:txBody>
          <a:bodyPr>
            <a:noAutofit/>
          </a:bodyPr>
          <a:lstStyle>
            <a:lvl1pPr marL="0" indent="0">
              <a:lnSpc>
                <a:spcPct val="90000"/>
              </a:lnSpc>
              <a:buNone/>
              <a:defRPr sz="1400" b="1">
                <a:solidFill>
                  <a:schemeClr val="accent2"/>
                </a:solidFill>
              </a:defRPr>
            </a:lvl1pPr>
          </a:lstStyle>
          <a:p>
            <a:pPr lvl="0"/>
            <a:r>
              <a:rPr lang="nl-NL"/>
              <a:t>Plaats hier een titel</a:t>
            </a:r>
          </a:p>
        </p:txBody>
      </p:sp>
      <p:sp>
        <p:nvSpPr>
          <p:cNvPr id="43" name="Tijdelijke aanduiding voor afbeelding 4"/>
          <p:cNvSpPr>
            <a:spLocks noGrp="1"/>
          </p:cNvSpPr>
          <p:nvPr>
            <p:ph type="pic" sz="quarter" idx="27" hasCustomPrompt="1"/>
          </p:nvPr>
        </p:nvSpPr>
        <p:spPr>
          <a:xfrm>
            <a:off x="6309031" y="2240385"/>
            <a:ext cx="2284639" cy="2094165"/>
          </a:xfrm>
          <a:prstGeom prst="roundRect">
            <a:avLst/>
          </a:prstGeom>
        </p:spPr>
        <p:txBody>
          <a:bodyPr anchor="b">
            <a:normAutofit/>
          </a:bodyPr>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44" name="Tijdelijke aanduiding voor tekst 9"/>
          <p:cNvSpPr>
            <a:spLocks noGrp="1"/>
          </p:cNvSpPr>
          <p:nvPr>
            <p:ph type="body" sz="quarter" idx="28" hasCustomPrompt="1"/>
          </p:nvPr>
        </p:nvSpPr>
        <p:spPr>
          <a:xfrm>
            <a:off x="6240020" y="4862392"/>
            <a:ext cx="2353648" cy="1255381"/>
          </a:xfrm>
        </p:spPr>
        <p:txBody>
          <a:bodyPr>
            <a:noAutofit/>
          </a:bodyPr>
          <a:lstStyle>
            <a:lvl1pPr marL="0" indent="0">
              <a:lnSpc>
                <a:spcPct val="12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endParaRPr lang="nl-NL"/>
          </a:p>
        </p:txBody>
      </p:sp>
      <p:sp>
        <p:nvSpPr>
          <p:cNvPr id="45" name="Tijdelijke aanduiding voor tekst 9"/>
          <p:cNvSpPr>
            <a:spLocks noGrp="1"/>
          </p:cNvSpPr>
          <p:nvPr>
            <p:ph type="body" sz="quarter" idx="29" hasCustomPrompt="1"/>
          </p:nvPr>
        </p:nvSpPr>
        <p:spPr>
          <a:xfrm>
            <a:off x="6240020" y="4568634"/>
            <a:ext cx="2353648" cy="293759"/>
          </a:xfrm>
        </p:spPr>
        <p:txBody>
          <a:bodyPr>
            <a:noAutofit/>
          </a:bodyPr>
          <a:lstStyle>
            <a:lvl1pPr marL="0" indent="0">
              <a:lnSpc>
                <a:spcPct val="90000"/>
              </a:lnSpc>
              <a:buNone/>
              <a:defRPr sz="1400" b="1">
                <a:solidFill>
                  <a:schemeClr val="accent2"/>
                </a:solidFill>
              </a:defRPr>
            </a:lvl1pPr>
          </a:lstStyle>
          <a:p>
            <a:pPr lvl="0"/>
            <a:r>
              <a:rPr lang="nl-NL"/>
              <a:t>Plaats hier een titel</a:t>
            </a:r>
          </a:p>
        </p:txBody>
      </p:sp>
      <p:sp>
        <p:nvSpPr>
          <p:cNvPr id="46" name="Tijdelijke aanduiding voor afbeelding 4"/>
          <p:cNvSpPr>
            <a:spLocks noGrp="1"/>
          </p:cNvSpPr>
          <p:nvPr>
            <p:ph type="pic" sz="quarter" idx="30" hasCustomPrompt="1"/>
          </p:nvPr>
        </p:nvSpPr>
        <p:spPr>
          <a:xfrm>
            <a:off x="8977242" y="2240385"/>
            <a:ext cx="2284639" cy="2094165"/>
          </a:xfrm>
          <a:prstGeom prst="roundRect">
            <a:avLst/>
          </a:prstGeom>
        </p:spPr>
        <p:txBody>
          <a:bodyPr anchor="b">
            <a:normAutofit/>
          </a:bodyPr>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47" name="Tijdelijke aanduiding voor tekst 9"/>
          <p:cNvSpPr>
            <a:spLocks noGrp="1"/>
          </p:cNvSpPr>
          <p:nvPr>
            <p:ph type="body" sz="quarter" idx="31" hasCustomPrompt="1"/>
          </p:nvPr>
        </p:nvSpPr>
        <p:spPr>
          <a:xfrm>
            <a:off x="8940887" y="4862392"/>
            <a:ext cx="2353648" cy="1255381"/>
          </a:xfrm>
        </p:spPr>
        <p:txBody>
          <a:bodyPr>
            <a:noAutofit/>
          </a:bodyPr>
          <a:lstStyle>
            <a:lvl1pPr marL="0" indent="0">
              <a:lnSpc>
                <a:spcPct val="120000"/>
              </a:lnSpc>
              <a:buNone/>
              <a:defRPr sz="12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endParaRPr lang="nl-NL"/>
          </a:p>
        </p:txBody>
      </p:sp>
      <p:sp>
        <p:nvSpPr>
          <p:cNvPr id="48" name="Tijdelijke aanduiding voor tekst 9"/>
          <p:cNvSpPr>
            <a:spLocks noGrp="1"/>
          </p:cNvSpPr>
          <p:nvPr>
            <p:ph type="body" sz="quarter" idx="32" hasCustomPrompt="1"/>
          </p:nvPr>
        </p:nvSpPr>
        <p:spPr>
          <a:xfrm>
            <a:off x="8940887" y="4568634"/>
            <a:ext cx="2353648" cy="293759"/>
          </a:xfrm>
        </p:spPr>
        <p:txBody>
          <a:bodyPr>
            <a:noAutofit/>
          </a:bodyPr>
          <a:lstStyle>
            <a:lvl1pPr marL="0" indent="0">
              <a:lnSpc>
                <a:spcPct val="90000"/>
              </a:lnSpc>
              <a:buNone/>
              <a:defRPr sz="1400" b="1">
                <a:solidFill>
                  <a:schemeClr val="accent2"/>
                </a:solidFill>
              </a:defRPr>
            </a:lvl1pPr>
          </a:lstStyle>
          <a:p>
            <a:pPr lvl="0"/>
            <a:r>
              <a:rPr lang="nl-NL"/>
              <a:t>Plaats hier een titel</a:t>
            </a:r>
          </a:p>
        </p:txBody>
      </p:sp>
      <p:sp>
        <p:nvSpPr>
          <p:cNvPr id="26" name="Title 1"/>
          <p:cNvSpPr>
            <a:spLocks noGrp="1"/>
          </p:cNvSpPr>
          <p:nvPr>
            <p:ph type="title"/>
          </p:nvPr>
        </p:nvSpPr>
        <p:spPr>
          <a:xfrm>
            <a:off x="431373" y="304336"/>
            <a:ext cx="11329259" cy="836680"/>
          </a:xfrm>
        </p:spPr>
        <p:txBody>
          <a:bodyPr/>
          <a:lstStyle/>
          <a:p>
            <a:r>
              <a:rPr lang="en-US"/>
              <a:t>Click to edit Master title style</a:t>
            </a:r>
            <a:endParaRPr lang="nl-NL"/>
          </a:p>
        </p:txBody>
      </p:sp>
      <p:sp>
        <p:nvSpPr>
          <p:cNvPr id="27" name="Content Placeholder 14"/>
          <p:cNvSpPr>
            <a:spLocks noGrp="1"/>
          </p:cNvSpPr>
          <p:nvPr>
            <p:ph sz="quarter" idx="33"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Tree>
    <p:extLst>
      <p:ext uri="{BB962C8B-B14F-4D97-AF65-F5344CB8AC3E}">
        <p14:creationId xmlns:p14="http://schemas.microsoft.com/office/powerpoint/2010/main" val="943100883"/>
      </p:ext>
    </p:extLst>
  </p:cSld>
  <p:clrMapOvr>
    <a:masterClrMapping/>
  </p:clrMapOvr>
  <p:extLst>
    <p:ext uri="{DCECCB84-F9BA-43D5-87BE-67443E8EF086}">
      <p15:sldGuideLst xmlns:p15="http://schemas.microsoft.com/office/powerpoint/2012/main">
        <p15:guide id="2" pos="839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boxes - chart">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10243"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315678"/>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8" name="Content Placeholder 14"/>
          <p:cNvSpPr>
            <a:spLocks noGrp="1"/>
          </p:cNvSpPr>
          <p:nvPr>
            <p:ph sz="quarter" idx="13" hasCustomPrompt="1"/>
          </p:nvPr>
        </p:nvSpPr>
        <p:spPr>
          <a:xfrm>
            <a:off x="431373" y="1174010"/>
            <a:ext cx="5488892" cy="310774"/>
          </a:xfrm>
          <a:prstGeom prst="rect">
            <a:avLst/>
          </a:prstGeom>
        </p:spPr>
        <p:txBody>
          <a:bodyPr vert="horz" lIns="91440" tIns="45720" rIns="91440" bIns="45720" rtlCol="0" anchor="ctr">
            <a:noAutofit/>
          </a:bodyPr>
          <a:lstStyle>
            <a:lvl1pPr marL="0" indent="0">
              <a:buFont typeface="Arial" panose="020B0604020202020204" pitchFamily="34" charset="0"/>
              <a:buNone/>
              <a:defRPr lang="en-GB" b="1" dirty="0">
                <a:latin typeface="Nexa XBold" panose="02000000000000000000" pitchFamily="50" charset="0"/>
              </a:defRPr>
            </a:lvl1pPr>
          </a:lstStyle>
          <a:p>
            <a:pPr marL="180000" lvl="0" indent="-180000"/>
            <a:r>
              <a:rPr lang="en-GB"/>
              <a:t>Insert header</a:t>
            </a:r>
          </a:p>
        </p:txBody>
      </p:sp>
      <p:sp>
        <p:nvSpPr>
          <p:cNvPr id="11" name="Content Placeholder 14"/>
          <p:cNvSpPr>
            <a:spLocks noGrp="1"/>
          </p:cNvSpPr>
          <p:nvPr>
            <p:ph sz="quarter" idx="15" hasCustomPrompt="1"/>
          </p:nvPr>
        </p:nvSpPr>
        <p:spPr>
          <a:xfrm>
            <a:off x="6271740" y="1174010"/>
            <a:ext cx="5488892" cy="310774"/>
          </a:xfrm>
          <a:prstGeom prst="rect">
            <a:avLst/>
          </a:prstGeom>
        </p:spPr>
        <p:txBody>
          <a:bodyPr vert="horz" lIns="91440" tIns="45720" rIns="91440" bIns="45720" rtlCol="0" anchor="ctr">
            <a:noAutofit/>
          </a:bodyPr>
          <a:lstStyle>
            <a:lvl1pPr marL="0" indent="0">
              <a:buFont typeface="Arial" panose="020B0604020202020204" pitchFamily="34" charset="0"/>
              <a:buNone/>
              <a:defRPr lang="en-GB" b="1" dirty="0">
                <a:latin typeface="Nexa XBold" panose="02000000000000000000" pitchFamily="50" charset="0"/>
              </a:defRPr>
            </a:lvl1pPr>
          </a:lstStyle>
          <a:p>
            <a:pPr marL="180000" lvl="0" indent="-180000"/>
            <a:r>
              <a:rPr lang="en-GB"/>
              <a:t>Insert header</a:t>
            </a:r>
          </a:p>
        </p:txBody>
      </p:sp>
      <p:sp>
        <p:nvSpPr>
          <p:cNvPr id="12" name="Text Placeholder 11"/>
          <p:cNvSpPr>
            <a:spLocks noGrp="1"/>
          </p:cNvSpPr>
          <p:nvPr>
            <p:ph type="body" sz="quarter" idx="16" hasCustomPrompt="1"/>
          </p:nvPr>
        </p:nvSpPr>
        <p:spPr>
          <a:xfrm>
            <a:off x="6271740" y="1628801"/>
            <a:ext cx="5488892" cy="4680527"/>
          </a:xfrm>
          <a:prstGeom prst="rect">
            <a:avLst/>
          </a:prstGeom>
        </p:spPr>
        <p:txBody>
          <a:bodyPr vert="horz" lIns="91440" tIns="45720" rIns="91440" bIns="45720" rtlCol="0">
            <a:normAutofit/>
          </a:bodyPr>
          <a:lstStyle>
            <a:lvl1pPr>
              <a:defRPr lang="en-GB" sz="2000" dirty="0">
                <a:solidFill>
                  <a:srgbClr val="2800A0"/>
                </a:solidFill>
              </a:defRPr>
            </a:lvl1pPr>
          </a:lstStyle>
          <a:p>
            <a:pPr lvl="0"/>
            <a:r>
              <a:rPr lang="en-GB"/>
              <a:t>Insert text</a:t>
            </a:r>
          </a:p>
          <a:p>
            <a:pPr lvl="0"/>
            <a:endParaRPr lang="en-GB"/>
          </a:p>
        </p:txBody>
      </p:sp>
      <p:sp>
        <p:nvSpPr>
          <p:cNvPr id="14" name="Chart Placeholder 2"/>
          <p:cNvSpPr>
            <a:spLocks noGrp="1"/>
          </p:cNvSpPr>
          <p:nvPr>
            <p:ph type="chart" sz="quarter" idx="17"/>
          </p:nvPr>
        </p:nvSpPr>
        <p:spPr>
          <a:xfrm>
            <a:off x="431374" y="1628801"/>
            <a:ext cx="5471584" cy="4680527"/>
          </a:xfrm>
          <a:prstGeom prst="rect">
            <a:avLst/>
          </a:prstGeom>
        </p:spPr>
        <p:txBody>
          <a:bodyPr vert="horz" lIns="91440" tIns="45720" rIns="91440" bIns="45720" rtlCol="0">
            <a:normAutofit/>
          </a:bodyPr>
          <a:lstStyle>
            <a:lvl1pPr>
              <a:defRPr lang="nl-NL" sz="2000" dirty="0">
                <a:solidFill>
                  <a:srgbClr val="2800A0"/>
                </a:solidFill>
              </a:defRPr>
            </a:lvl1pPr>
          </a:lstStyle>
          <a:p>
            <a:pPr lvl="0"/>
            <a:endParaRPr lang="nl-NL"/>
          </a:p>
        </p:txBody>
      </p:sp>
      <p:sp>
        <p:nvSpPr>
          <p:cNvPr id="13"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5"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7" name="Text Placeholder 3"/>
          <p:cNvSpPr>
            <a:spLocks noGrp="1"/>
          </p:cNvSpPr>
          <p:nvPr>
            <p:ph type="body" sz="quarter" idx="18"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2900224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jdlijn met eind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grpSp>
        <p:nvGrpSpPr>
          <p:cNvPr id="24" name="Groep 23"/>
          <p:cNvGrpSpPr/>
          <p:nvPr userDrawn="1"/>
        </p:nvGrpSpPr>
        <p:grpSpPr>
          <a:xfrm>
            <a:off x="660109" y="2094689"/>
            <a:ext cx="10788821" cy="156843"/>
            <a:chOff x="990162" y="4901918"/>
            <a:chExt cx="16183232" cy="235482"/>
          </a:xfrm>
          <a:solidFill>
            <a:schemeClr val="accent2"/>
          </a:solidFill>
        </p:grpSpPr>
        <p:cxnSp>
          <p:nvCxnSpPr>
            <p:cNvPr id="35" name="Rechte verbindingslijn 34"/>
            <p:cNvCxnSpPr/>
            <p:nvPr userDrawn="1"/>
          </p:nvCxnSpPr>
          <p:spPr>
            <a:xfrm flipV="1">
              <a:off x="1134029" y="5019660"/>
              <a:ext cx="15880983" cy="1"/>
            </a:xfrm>
            <a:prstGeom prst="line">
              <a:avLst/>
            </a:prstGeom>
            <a:grpFill/>
            <a:ln w="762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6" name="Ovaal 35"/>
            <p:cNvSpPr/>
            <p:nvPr userDrawn="1"/>
          </p:nvSpPr>
          <p:spPr>
            <a:xfrm>
              <a:off x="990162" y="4901919"/>
              <a:ext cx="235481" cy="235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37" name="Ovaal 36"/>
            <p:cNvSpPr/>
            <p:nvPr userDrawn="1"/>
          </p:nvSpPr>
          <p:spPr>
            <a:xfrm>
              <a:off x="16937913" y="4901918"/>
              <a:ext cx="235481" cy="235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grpSp>
      <p:sp>
        <p:nvSpPr>
          <p:cNvPr id="44" name="Tijdelijke aanduiding voor afbeelding 39"/>
          <p:cNvSpPr>
            <a:spLocks noGrp="1" noChangeAspect="1"/>
          </p:cNvSpPr>
          <p:nvPr>
            <p:ph type="pic" sz="quarter" idx="34" hasCustomPrompt="1"/>
          </p:nvPr>
        </p:nvSpPr>
        <p:spPr>
          <a:xfrm>
            <a:off x="1260355" y="2654132"/>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3" name="Tijdelijke aanduiding voor afbeelding 39"/>
          <p:cNvSpPr>
            <a:spLocks noGrp="1" noChangeAspect="1"/>
          </p:cNvSpPr>
          <p:nvPr>
            <p:ph type="pic" sz="quarter" idx="80" hasCustomPrompt="1"/>
          </p:nvPr>
        </p:nvSpPr>
        <p:spPr>
          <a:xfrm>
            <a:off x="3309887"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4" name="Tijdelijke aanduiding voor afbeelding 39"/>
          <p:cNvSpPr>
            <a:spLocks noGrp="1" noChangeAspect="1"/>
          </p:cNvSpPr>
          <p:nvPr>
            <p:ph type="pic" sz="quarter" idx="81" hasCustomPrompt="1"/>
          </p:nvPr>
        </p:nvSpPr>
        <p:spPr>
          <a:xfrm>
            <a:off x="5381191" y="2657116"/>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5" name="Tijdelijke aanduiding voor afbeelding 39"/>
          <p:cNvSpPr>
            <a:spLocks noGrp="1" noChangeAspect="1"/>
          </p:cNvSpPr>
          <p:nvPr>
            <p:ph type="pic" sz="quarter" idx="82" hasCustomPrompt="1"/>
          </p:nvPr>
        </p:nvSpPr>
        <p:spPr>
          <a:xfrm>
            <a:off x="9443971"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6" name="Tijdelijke aanduiding voor afbeelding 39"/>
          <p:cNvSpPr>
            <a:spLocks noGrp="1" noChangeAspect="1"/>
          </p:cNvSpPr>
          <p:nvPr>
            <p:ph type="pic" sz="quarter" idx="83" hasCustomPrompt="1"/>
          </p:nvPr>
        </p:nvSpPr>
        <p:spPr>
          <a:xfrm>
            <a:off x="7452493" y="2662461"/>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65" name="Tijdelijke aanduiding voor tekst 9"/>
          <p:cNvSpPr>
            <a:spLocks noGrp="1"/>
          </p:cNvSpPr>
          <p:nvPr>
            <p:ph type="body" sz="quarter" idx="13" hasCustomPrompt="1"/>
          </p:nvPr>
        </p:nvSpPr>
        <p:spPr>
          <a:xfrm>
            <a:off x="1040485" y="4904318"/>
            <a:ext cx="1864620" cy="1346164"/>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6" name="Tijdelijke aanduiding voor tekst 9"/>
          <p:cNvSpPr>
            <a:spLocks noGrp="1"/>
          </p:cNvSpPr>
          <p:nvPr>
            <p:ph type="body" sz="quarter" idx="23" hasCustomPrompt="1"/>
          </p:nvPr>
        </p:nvSpPr>
        <p:spPr>
          <a:xfrm>
            <a:off x="1040487" y="4434214"/>
            <a:ext cx="1864621" cy="471243"/>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67" name="Tijdelijke aanduiding voor tekst 9"/>
          <p:cNvSpPr>
            <a:spLocks noGrp="1"/>
          </p:cNvSpPr>
          <p:nvPr>
            <p:ph type="body" sz="quarter" idx="84" hasCustomPrompt="1"/>
          </p:nvPr>
        </p:nvSpPr>
        <p:spPr>
          <a:xfrm>
            <a:off x="3102585" y="4904318"/>
            <a:ext cx="1864620" cy="1340196"/>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8" name="Tijdelijke aanduiding voor tekst 9"/>
          <p:cNvSpPr>
            <a:spLocks noGrp="1"/>
          </p:cNvSpPr>
          <p:nvPr>
            <p:ph type="body" sz="quarter" idx="85" hasCustomPrompt="1"/>
          </p:nvPr>
        </p:nvSpPr>
        <p:spPr>
          <a:xfrm>
            <a:off x="3102583" y="4434213"/>
            <a:ext cx="1864624" cy="470104"/>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69" name="Tijdelijke aanduiding voor tekst 9"/>
          <p:cNvSpPr>
            <a:spLocks noGrp="1"/>
          </p:cNvSpPr>
          <p:nvPr>
            <p:ph type="body" sz="quarter" idx="86" hasCustomPrompt="1"/>
          </p:nvPr>
        </p:nvSpPr>
        <p:spPr>
          <a:xfrm>
            <a:off x="5166378" y="4905458"/>
            <a:ext cx="1864620" cy="135099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0" name="Tijdelijke aanduiding voor tekst 9"/>
          <p:cNvSpPr>
            <a:spLocks noGrp="1"/>
          </p:cNvSpPr>
          <p:nvPr>
            <p:ph type="body" sz="quarter" idx="87" hasCustomPrompt="1"/>
          </p:nvPr>
        </p:nvSpPr>
        <p:spPr>
          <a:xfrm>
            <a:off x="5166376" y="4436534"/>
            <a:ext cx="1864624" cy="468923"/>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73" name="Tijdelijke aanduiding voor tekst 9"/>
          <p:cNvSpPr>
            <a:spLocks noGrp="1"/>
          </p:cNvSpPr>
          <p:nvPr>
            <p:ph type="body" sz="quarter" idx="88" hasCustomPrompt="1"/>
          </p:nvPr>
        </p:nvSpPr>
        <p:spPr>
          <a:xfrm>
            <a:off x="7231774" y="4904319"/>
            <a:ext cx="1864620" cy="1328471"/>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4" name="Tijdelijke aanduiding voor tekst 9"/>
          <p:cNvSpPr>
            <a:spLocks noGrp="1"/>
          </p:cNvSpPr>
          <p:nvPr>
            <p:ph type="body" sz="quarter" idx="89" hasCustomPrompt="1"/>
          </p:nvPr>
        </p:nvSpPr>
        <p:spPr>
          <a:xfrm>
            <a:off x="7231772" y="4434213"/>
            <a:ext cx="1864624" cy="470104"/>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75" name="Tijdelijke aanduiding voor tekst 9"/>
          <p:cNvSpPr>
            <a:spLocks noGrp="1"/>
          </p:cNvSpPr>
          <p:nvPr>
            <p:ph type="body" sz="quarter" idx="90" hasCustomPrompt="1"/>
          </p:nvPr>
        </p:nvSpPr>
        <p:spPr>
          <a:xfrm>
            <a:off x="9252198" y="4904319"/>
            <a:ext cx="1864620" cy="133433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6" name="Tijdelijke aanduiding voor tekst 9"/>
          <p:cNvSpPr>
            <a:spLocks noGrp="1"/>
          </p:cNvSpPr>
          <p:nvPr>
            <p:ph type="body" sz="quarter" idx="91" hasCustomPrompt="1"/>
          </p:nvPr>
        </p:nvSpPr>
        <p:spPr>
          <a:xfrm>
            <a:off x="9252194" y="4436533"/>
            <a:ext cx="1864623" cy="467784"/>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45" name="Tijdelijke aanduiding voor tekst 5"/>
          <p:cNvSpPr>
            <a:spLocks noGrp="1" noChangeAspect="1"/>
          </p:cNvSpPr>
          <p:nvPr>
            <p:ph type="body" idx="92" hasCustomPrompt="1"/>
          </p:nvPr>
        </p:nvSpPr>
        <p:spPr>
          <a:xfrm>
            <a:off x="1668500" y="1873109"/>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1</a:t>
            </a:r>
          </a:p>
        </p:txBody>
      </p:sp>
      <p:sp>
        <p:nvSpPr>
          <p:cNvPr id="46" name="Tijdelijke aanduiding voor tekst 5"/>
          <p:cNvSpPr>
            <a:spLocks noGrp="1" noChangeAspect="1"/>
          </p:cNvSpPr>
          <p:nvPr>
            <p:ph type="body" idx="93" hasCustomPrompt="1"/>
          </p:nvPr>
        </p:nvSpPr>
        <p:spPr>
          <a:xfrm>
            <a:off x="3732251" y="1873109"/>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2</a:t>
            </a:r>
          </a:p>
        </p:txBody>
      </p:sp>
      <p:sp>
        <p:nvSpPr>
          <p:cNvPr id="47" name="Tijdelijke aanduiding voor tekst 5"/>
          <p:cNvSpPr>
            <a:spLocks noGrp="1" noChangeAspect="1"/>
          </p:cNvSpPr>
          <p:nvPr>
            <p:ph type="body" idx="94" hasCustomPrompt="1"/>
          </p:nvPr>
        </p:nvSpPr>
        <p:spPr>
          <a:xfrm>
            <a:off x="5798685" y="1868033"/>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3</a:t>
            </a:r>
          </a:p>
        </p:txBody>
      </p:sp>
      <p:sp>
        <p:nvSpPr>
          <p:cNvPr id="48" name="Tijdelijke aanduiding voor tekst 5"/>
          <p:cNvSpPr>
            <a:spLocks noGrp="1" noChangeAspect="1"/>
          </p:cNvSpPr>
          <p:nvPr>
            <p:ph type="body" idx="95" hasCustomPrompt="1"/>
          </p:nvPr>
        </p:nvSpPr>
        <p:spPr>
          <a:xfrm>
            <a:off x="7864081" y="1868033"/>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4</a:t>
            </a:r>
          </a:p>
        </p:txBody>
      </p:sp>
      <p:sp>
        <p:nvSpPr>
          <p:cNvPr id="57" name="Tijdelijke aanduiding voor tekst 5"/>
          <p:cNvSpPr>
            <a:spLocks noGrp="1" noChangeAspect="1"/>
          </p:cNvSpPr>
          <p:nvPr>
            <p:ph type="body" idx="96" hasCustomPrompt="1"/>
          </p:nvPr>
        </p:nvSpPr>
        <p:spPr>
          <a:xfrm>
            <a:off x="9884504" y="1878456"/>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5</a:t>
            </a:r>
          </a:p>
        </p:txBody>
      </p:sp>
      <p:sp>
        <p:nvSpPr>
          <p:cNvPr id="38" name="Title 1"/>
          <p:cNvSpPr>
            <a:spLocks noGrp="1"/>
          </p:cNvSpPr>
          <p:nvPr>
            <p:ph type="title"/>
          </p:nvPr>
        </p:nvSpPr>
        <p:spPr>
          <a:xfrm>
            <a:off x="431373" y="304336"/>
            <a:ext cx="11329259" cy="836680"/>
          </a:xfrm>
        </p:spPr>
        <p:txBody>
          <a:bodyPr/>
          <a:lstStyle/>
          <a:p>
            <a:r>
              <a:rPr lang="en-US"/>
              <a:t>Click to edit Master title style</a:t>
            </a:r>
            <a:endParaRPr lang="nl-NL"/>
          </a:p>
        </p:txBody>
      </p:sp>
      <p:sp>
        <p:nvSpPr>
          <p:cNvPr id="39" name="Content Placeholder 14"/>
          <p:cNvSpPr>
            <a:spLocks noGrp="1"/>
          </p:cNvSpPr>
          <p:nvPr>
            <p:ph sz="quarter" idx="33"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Tree>
    <p:extLst>
      <p:ext uri="{BB962C8B-B14F-4D97-AF65-F5344CB8AC3E}">
        <p14:creationId xmlns:p14="http://schemas.microsoft.com/office/powerpoint/2010/main" val="152895220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jdlijn met eind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grpSp>
        <p:nvGrpSpPr>
          <p:cNvPr id="24" name="Groep 23"/>
          <p:cNvGrpSpPr/>
          <p:nvPr userDrawn="1"/>
        </p:nvGrpSpPr>
        <p:grpSpPr>
          <a:xfrm>
            <a:off x="660108" y="2094683"/>
            <a:ext cx="11531892" cy="156842"/>
            <a:chOff x="990162" y="4901919"/>
            <a:chExt cx="17297839" cy="235481"/>
          </a:xfrm>
          <a:solidFill>
            <a:schemeClr val="accent2"/>
          </a:solidFill>
        </p:grpSpPr>
        <p:cxnSp>
          <p:nvCxnSpPr>
            <p:cNvPr id="35" name="Rechte verbindingslijn 34"/>
            <p:cNvCxnSpPr/>
            <p:nvPr userDrawn="1"/>
          </p:nvCxnSpPr>
          <p:spPr>
            <a:xfrm flipV="1">
              <a:off x="1134029" y="5019661"/>
              <a:ext cx="17153972" cy="2"/>
            </a:xfrm>
            <a:prstGeom prst="line">
              <a:avLst/>
            </a:prstGeom>
            <a:grpFill/>
            <a:ln w="762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6" name="Ovaal 35"/>
            <p:cNvSpPr/>
            <p:nvPr userDrawn="1"/>
          </p:nvSpPr>
          <p:spPr>
            <a:xfrm>
              <a:off x="990162" y="4901919"/>
              <a:ext cx="235481" cy="235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grpSp>
      <p:sp>
        <p:nvSpPr>
          <p:cNvPr id="44" name="Tijdelijke aanduiding voor afbeelding 39"/>
          <p:cNvSpPr>
            <a:spLocks noGrp="1" noChangeAspect="1"/>
          </p:cNvSpPr>
          <p:nvPr>
            <p:ph type="pic" sz="quarter" idx="34" hasCustomPrompt="1"/>
          </p:nvPr>
        </p:nvSpPr>
        <p:spPr>
          <a:xfrm>
            <a:off x="1260355" y="2654132"/>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3" name="Tijdelijke aanduiding voor afbeelding 39"/>
          <p:cNvSpPr>
            <a:spLocks noGrp="1" noChangeAspect="1"/>
          </p:cNvSpPr>
          <p:nvPr>
            <p:ph type="pic" sz="quarter" idx="80" hasCustomPrompt="1"/>
          </p:nvPr>
        </p:nvSpPr>
        <p:spPr>
          <a:xfrm>
            <a:off x="3309887"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4" name="Tijdelijke aanduiding voor afbeelding 39"/>
          <p:cNvSpPr>
            <a:spLocks noGrp="1" noChangeAspect="1"/>
          </p:cNvSpPr>
          <p:nvPr>
            <p:ph type="pic" sz="quarter" idx="81" hasCustomPrompt="1"/>
          </p:nvPr>
        </p:nvSpPr>
        <p:spPr>
          <a:xfrm>
            <a:off x="5381191" y="2657116"/>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5" name="Tijdelijke aanduiding voor afbeelding 39"/>
          <p:cNvSpPr>
            <a:spLocks noGrp="1" noChangeAspect="1"/>
          </p:cNvSpPr>
          <p:nvPr>
            <p:ph type="pic" sz="quarter" idx="82" hasCustomPrompt="1"/>
          </p:nvPr>
        </p:nvSpPr>
        <p:spPr>
          <a:xfrm>
            <a:off x="9443971"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6" name="Tijdelijke aanduiding voor afbeelding 39"/>
          <p:cNvSpPr>
            <a:spLocks noGrp="1" noChangeAspect="1"/>
          </p:cNvSpPr>
          <p:nvPr>
            <p:ph type="pic" sz="quarter" idx="83" hasCustomPrompt="1"/>
          </p:nvPr>
        </p:nvSpPr>
        <p:spPr>
          <a:xfrm>
            <a:off x="7452493" y="2662461"/>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65" name="Tijdelijke aanduiding voor tekst 9"/>
          <p:cNvSpPr>
            <a:spLocks noGrp="1"/>
          </p:cNvSpPr>
          <p:nvPr>
            <p:ph type="body" sz="quarter" idx="13" hasCustomPrompt="1"/>
          </p:nvPr>
        </p:nvSpPr>
        <p:spPr>
          <a:xfrm>
            <a:off x="1040485" y="4904318"/>
            <a:ext cx="1864620" cy="1346164"/>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6" name="Tijdelijke aanduiding voor tekst 9"/>
          <p:cNvSpPr>
            <a:spLocks noGrp="1"/>
          </p:cNvSpPr>
          <p:nvPr>
            <p:ph type="body" sz="quarter" idx="23" hasCustomPrompt="1"/>
          </p:nvPr>
        </p:nvSpPr>
        <p:spPr>
          <a:xfrm>
            <a:off x="1040487" y="4434214"/>
            <a:ext cx="1864621" cy="471243"/>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67" name="Tijdelijke aanduiding voor tekst 9"/>
          <p:cNvSpPr>
            <a:spLocks noGrp="1"/>
          </p:cNvSpPr>
          <p:nvPr>
            <p:ph type="body" sz="quarter" idx="84" hasCustomPrompt="1"/>
          </p:nvPr>
        </p:nvSpPr>
        <p:spPr>
          <a:xfrm>
            <a:off x="3102585" y="4904318"/>
            <a:ext cx="1864620" cy="1340196"/>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8" name="Tijdelijke aanduiding voor tekst 9"/>
          <p:cNvSpPr>
            <a:spLocks noGrp="1"/>
          </p:cNvSpPr>
          <p:nvPr>
            <p:ph type="body" sz="quarter" idx="85" hasCustomPrompt="1"/>
          </p:nvPr>
        </p:nvSpPr>
        <p:spPr>
          <a:xfrm>
            <a:off x="3102583" y="4434213"/>
            <a:ext cx="1864624" cy="470104"/>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69" name="Tijdelijke aanduiding voor tekst 9"/>
          <p:cNvSpPr>
            <a:spLocks noGrp="1"/>
          </p:cNvSpPr>
          <p:nvPr>
            <p:ph type="body" sz="quarter" idx="86" hasCustomPrompt="1"/>
          </p:nvPr>
        </p:nvSpPr>
        <p:spPr>
          <a:xfrm>
            <a:off x="5166378" y="4905458"/>
            <a:ext cx="1864620" cy="135099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0" name="Tijdelijke aanduiding voor tekst 9"/>
          <p:cNvSpPr>
            <a:spLocks noGrp="1"/>
          </p:cNvSpPr>
          <p:nvPr>
            <p:ph type="body" sz="quarter" idx="87" hasCustomPrompt="1"/>
          </p:nvPr>
        </p:nvSpPr>
        <p:spPr>
          <a:xfrm>
            <a:off x="5166376" y="4436534"/>
            <a:ext cx="1864624" cy="468923"/>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73" name="Tijdelijke aanduiding voor tekst 9"/>
          <p:cNvSpPr>
            <a:spLocks noGrp="1"/>
          </p:cNvSpPr>
          <p:nvPr>
            <p:ph type="body" sz="quarter" idx="88" hasCustomPrompt="1"/>
          </p:nvPr>
        </p:nvSpPr>
        <p:spPr>
          <a:xfrm>
            <a:off x="7231774" y="4904319"/>
            <a:ext cx="1864620" cy="1328471"/>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4" name="Tijdelijke aanduiding voor tekst 9"/>
          <p:cNvSpPr>
            <a:spLocks noGrp="1"/>
          </p:cNvSpPr>
          <p:nvPr>
            <p:ph type="body" sz="quarter" idx="89" hasCustomPrompt="1"/>
          </p:nvPr>
        </p:nvSpPr>
        <p:spPr>
          <a:xfrm>
            <a:off x="7231772" y="4434213"/>
            <a:ext cx="1864624" cy="470104"/>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75" name="Tijdelijke aanduiding voor tekst 9"/>
          <p:cNvSpPr>
            <a:spLocks noGrp="1"/>
          </p:cNvSpPr>
          <p:nvPr>
            <p:ph type="body" sz="quarter" idx="90" hasCustomPrompt="1"/>
          </p:nvPr>
        </p:nvSpPr>
        <p:spPr>
          <a:xfrm>
            <a:off x="9252198" y="4904319"/>
            <a:ext cx="1864620" cy="133433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6" name="Tijdelijke aanduiding voor tekst 9"/>
          <p:cNvSpPr>
            <a:spLocks noGrp="1"/>
          </p:cNvSpPr>
          <p:nvPr>
            <p:ph type="body" sz="quarter" idx="91" hasCustomPrompt="1"/>
          </p:nvPr>
        </p:nvSpPr>
        <p:spPr>
          <a:xfrm>
            <a:off x="9252194" y="4436533"/>
            <a:ext cx="1864623" cy="467784"/>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45" name="Tijdelijke aanduiding voor tekst 5"/>
          <p:cNvSpPr>
            <a:spLocks noGrp="1" noChangeAspect="1"/>
          </p:cNvSpPr>
          <p:nvPr>
            <p:ph type="body" idx="92" hasCustomPrompt="1"/>
          </p:nvPr>
        </p:nvSpPr>
        <p:spPr>
          <a:xfrm>
            <a:off x="1668500" y="1873109"/>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1</a:t>
            </a:r>
          </a:p>
        </p:txBody>
      </p:sp>
      <p:sp>
        <p:nvSpPr>
          <p:cNvPr id="46" name="Tijdelijke aanduiding voor tekst 5"/>
          <p:cNvSpPr>
            <a:spLocks noGrp="1" noChangeAspect="1"/>
          </p:cNvSpPr>
          <p:nvPr>
            <p:ph type="body" idx="93" hasCustomPrompt="1"/>
          </p:nvPr>
        </p:nvSpPr>
        <p:spPr>
          <a:xfrm>
            <a:off x="3732251" y="1873109"/>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2</a:t>
            </a:r>
          </a:p>
        </p:txBody>
      </p:sp>
      <p:sp>
        <p:nvSpPr>
          <p:cNvPr id="47" name="Tijdelijke aanduiding voor tekst 5"/>
          <p:cNvSpPr>
            <a:spLocks noGrp="1" noChangeAspect="1"/>
          </p:cNvSpPr>
          <p:nvPr>
            <p:ph type="body" idx="94" hasCustomPrompt="1"/>
          </p:nvPr>
        </p:nvSpPr>
        <p:spPr>
          <a:xfrm>
            <a:off x="5798685" y="1868033"/>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3</a:t>
            </a:r>
          </a:p>
        </p:txBody>
      </p:sp>
      <p:sp>
        <p:nvSpPr>
          <p:cNvPr id="48" name="Tijdelijke aanduiding voor tekst 5"/>
          <p:cNvSpPr>
            <a:spLocks noGrp="1" noChangeAspect="1"/>
          </p:cNvSpPr>
          <p:nvPr>
            <p:ph type="body" idx="95" hasCustomPrompt="1"/>
          </p:nvPr>
        </p:nvSpPr>
        <p:spPr>
          <a:xfrm>
            <a:off x="7864081" y="1868033"/>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4</a:t>
            </a:r>
          </a:p>
        </p:txBody>
      </p:sp>
      <p:sp>
        <p:nvSpPr>
          <p:cNvPr id="57" name="Tijdelijke aanduiding voor tekst 5"/>
          <p:cNvSpPr>
            <a:spLocks noGrp="1" noChangeAspect="1"/>
          </p:cNvSpPr>
          <p:nvPr>
            <p:ph type="body" idx="96" hasCustomPrompt="1"/>
          </p:nvPr>
        </p:nvSpPr>
        <p:spPr>
          <a:xfrm>
            <a:off x="9884504" y="1878456"/>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5</a:t>
            </a:r>
          </a:p>
        </p:txBody>
      </p:sp>
      <p:sp>
        <p:nvSpPr>
          <p:cNvPr id="38" name="Title 1"/>
          <p:cNvSpPr>
            <a:spLocks noGrp="1"/>
          </p:cNvSpPr>
          <p:nvPr>
            <p:ph type="title" hasCustomPrompt="1"/>
          </p:nvPr>
        </p:nvSpPr>
        <p:spPr>
          <a:xfrm>
            <a:off x="431373" y="317984"/>
            <a:ext cx="11329259" cy="836680"/>
          </a:xfrm>
        </p:spPr>
        <p:txBody>
          <a:bodyPr/>
          <a:lstStyle>
            <a:lvl1pPr>
              <a:defRPr/>
            </a:lvl1pPr>
          </a:lstStyle>
          <a:p>
            <a:r>
              <a:rPr lang="nl-NL"/>
              <a:t>Tijdlijn met doorloop deel 1/2</a:t>
            </a:r>
          </a:p>
        </p:txBody>
      </p:sp>
      <p:sp>
        <p:nvSpPr>
          <p:cNvPr id="39" name="Content Placeholder 14"/>
          <p:cNvSpPr>
            <a:spLocks noGrp="1"/>
          </p:cNvSpPr>
          <p:nvPr>
            <p:ph sz="quarter" idx="33"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Tree>
    <p:extLst>
      <p:ext uri="{BB962C8B-B14F-4D97-AF65-F5344CB8AC3E}">
        <p14:creationId xmlns:p14="http://schemas.microsoft.com/office/powerpoint/2010/main" val="2437345282"/>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jdlijn met eind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grpSp>
        <p:nvGrpSpPr>
          <p:cNvPr id="24" name="Groep 23"/>
          <p:cNvGrpSpPr/>
          <p:nvPr userDrawn="1"/>
        </p:nvGrpSpPr>
        <p:grpSpPr>
          <a:xfrm>
            <a:off x="1" y="2094681"/>
            <a:ext cx="11448929" cy="156842"/>
            <a:chOff x="1" y="4901918"/>
            <a:chExt cx="17173393" cy="235481"/>
          </a:xfrm>
          <a:solidFill>
            <a:schemeClr val="accent2"/>
          </a:solidFill>
        </p:grpSpPr>
        <p:cxnSp>
          <p:nvCxnSpPr>
            <p:cNvPr id="35" name="Rechte verbindingslijn 34"/>
            <p:cNvCxnSpPr/>
            <p:nvPr userDrawn="1"/>
          </p:nvCxnSpPr>
          <p:spPr>
            <a:xfrm>
              <a:off x="1" y="5019660"/>
              <a:ext cx="17015012" cy="2"/>
            </a:xfrm>
            <a:prstGeom prst="line">
              <a:avLst/>
            </a:prstGeom>
            <a:grpFill/>
            <a:ln w="762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7" name="Ovaal 36"/>
            <p:cNvSpPr/>
            <p:nvPr userDrawn="1"/>
          </p:nvSpPr>
          <p:spPr>
            <a:xfrm>
              <a:off x="16937913" y="4901918"/>
              <a:ext cx="235481" cy="2354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grpSp>
      <p:sp>
        <p:nvSpPr>
          <p:cNvPr id="44" name="Tijdelijke aanduiding voor afbeelding 39"/>
          <p:cNvSpPr>
            <a:spLocks noGrp="1" noChangeAspect="1"/>
          </p:cNvSpPr>
          <p:nvPr>
            <p:ph type="pic" sz="quarter" idx="34" hasCustomPrompt="1"/>
          </p:nvPr>
        </p:nvSpPr>
        <p:spPr>
          <a:xfrm>
            <a:off x="1260355" y="2654132"/>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3" name="Tijdelijke aanduiding voor afbeelding 39"/>
          <p:cNvSpPr>
            <a:spLocks noGrp="1" noChangeAspect="1"/>
          </p:cNvSpPr>
          <p:nvPr>
            <p:ph type="pic" sz="quarter" idx="80" hasCustomPrompt="1"/>
          </p:nvPr>
        </p:nvSpPr>
        <p:spPr>
          <a:xfrm>
            <a:off x="3309887"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4" name="Tijdelijke aanduiding voor afbeelding 39"/>
          <p:cNvSpPr>
            <a:spLocks noGrp="1" noChangeAspect="1"/>
          </p:cNvSpPr>
          <p:nvPr>
            <p:ph type="pic" sz="quarter" idx="81" hasCustomPrompt="1"/>
          </p:nvPr>
        </p:nvSpPr>
        <p:spPr>
          <a:xfrm>
            <a:off x="5381191" y="2657116"/>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5" name="Tijdelijke aanduiding voor afbeelding 39"/>
          <p:cNvSpPr>
            <a:spLocks noGrp="1" noChangeAspect="1"/>
          </p:cNvSpPr>
          <p:nvPr>
            <p:ph type="pic" sz="quarter" idx="82" hasCustomPrompt="1"/>
          </p:nvPr>
        </p:nvSpPr>
        <p:spPr>
          <a:xfrm>
            <a:off x="9443971" y="2651148"/>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56" name="Tijdelijke aanduiding voor afbeelding 39"/>
          <p:cNvSpPr>
            <a:spLocks noGrp="1" noChangeAspect="1"/>
          </p:cNvSpPr>
          <p:nvPr>
            <p:ph type="pic" sz="quarter" idx="83" hasCustomPrompt="1"/>
          </p:nvPr>
        </p:nvSpPr>
        <p:spPr>
          <a:xfrm>
            <a:off x="7452493" y="2662461"/>
            <a:ext cx="1440000" cy="1440000"/>
          </a:xfrm>
          <a:prstGeom prst="ellipse">
            <a:avLst/>
          </a:prstGeom>
          <a:ln w="28575">
            <a:noFill/>
          </a:ln>
        </p:spPr>
        <p:txBody>
          <a:bodyPr anchor="ctr"/>
          <a:lstStyle>
            <a:lvl1pPr marL="0" indent="0" algn="ctr">
              <a:buNone/>
              <a:defRPr sz="1065" b="0">
                <a:solidFill>
                  <a:schemeClr val="bg2">
                    <a:lumMod val="90000"/>
                  </a:schemeClr>
                </a:solidFill>
                <a:latin typeface="+mj-lt"/>
              </a:defRPr>
            </a:lvl1pPr>
          </a:lstStyle>
          <a:p>
            <a:r>
              <a:rPr lang="nl-NL"/>
              <a:t>Afbeelding</a:t>
            </a:r>
          </a:p>
        </p:txBody>
      </p:sp>
      <p:sp>
        <p:nvSpPr>
          <p:cNvPr id="65" name="Tijdelijke aanduiding voor tekst 9"/>
          <p:cNvSpPr>
            <a:spLocks noGrp="1"/>
          </p:cNvSpPr>
          <p:nvPr>
            <p:ph type="body" sz="quarter" idx="13" hasCustomPrompt="1"/>
          </p:nvPr>
        </p:nvSpPr>
        <p:spPr>
          <a:xfrm>
            <a:off x="1040485" y="4904318"/>
            <a:ext cx="1864620" cy="1346164"/>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6" name="Tijdelijke aanduiding voor tekst 9"/>
          <p:cNvSpPr>
            <a:spLocks noGrp="1"/>
          </p:cNvSpPr>
          <p:nvPr>
            <p:ph type="body" sz="quarter" idx="23" hasCustomPrompt="1"/>
          </p:nvPr>
        </p:nvSpPr>
        <p:spPr>
          <a:xfrm>
            <a:off x="1040487" y="4434214"/>
            <a:ext cx="1864621" cy="471243"/>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67" name="Tijdelijke aanduiding voor tekst 9"/>
          <p:cNvSpPr>
            <a:spLocks noGrp="1"/>
          </p:cNvSpPr>
          <p:nvPr>
            <p:ph type="body" sz="quarter" idx="84" hasCustomPrompt="1"/>
          </p:nvPr>
        </p:nvSpPr>
        <p:spPr>
          <a:xfrm>
            <a:off x="3102585" y="4904318"/>
            <a:ext cx="1864620" cy="1340196"/>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68" name="Tijdelijke aanduiding voor tekst 9"/>
          <p:cNvSpPr>
            <a:spLocks noGrp="1"/>
          </p:cNvSpPr>
          <p:nvPr>
            <p:ph type="body" sz="quarter" idx="85" hasCustomPrompt="1"/>
          </p:nvPr>
        </p:nvSpPr>
        <p:spPr>
          <a:xfrm>
            <a:off x="3102583" y="4434213"/>
            <a:ext cx="1864624" cy="470104"/>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69" name="Tijdelijke aanduiding voor tekst 9"/>
          <p:cNvSpPr>
            <a:spLocks noGrp="1"/>
          </p:cNvSpPr>
          <p:nvPr>
            <p:ph type="body" sz="quarter" idx="86" hasCustomPrompt="1"/>
          </p:nvPr>
        </p:nvSpPr>
        <p:spPr>
          <a:xfrm>
            <a:off x="5166378" y="4905458"/>
            <a:ext cx="1864620" cy="135099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0" name="Tijdelijke aanduiding voor tekst 9"/>
          <p:cNvSpPr>
            <a:spLocks noGrp="1"/>
          </p:cNvSpPr>
          <p:nvPr>
            <p:ph type="body" sz="quarter" idx="87" hasCustomPrompt="1"/>
          </p:nvPr>
        </p:nvSpPr>
        <p:spPr>
          <a:xfrm>
            <a:off x="5166376" y="4436534"/>
            <a:ext cx="1864624" cy="468923"/>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73" name="Tijdelijke aanduiding voor tekst 9"/>
          <p:cNvSpPr>
            <a:spLocks noGrp="1"/>
          </p:cNvSpPr>
          <p:nvPr>
            <p:ph type="body" sz="quarter" idx="88" hasCustomPrompt="1"/>
          </p:nvPr>
        </p:nvSpPr>
        <p:spPr>
          <a:xfrm>
            <a:off x="7231774" y="4904319"/>
            <a:ext cx="1864620" cy="1328471"/>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4" name="Tijdelijke aanduiding voor tekst 9"/>
          <p:cNvSpPr>
            <a:spLocks noGrp="1"/>
          </p:cNvSpPr>
          <p:nvPr>
            <p:ph type="body" sz="quarter" idx="89" hasCustomPrompt="1"/>
          </p:nvPr>
        </p:nvSpPr>
        <p:spPr>
          <a:xfrm>
            <a:off x="7231772" y="4434213"/>
            <a:ext cx="1864624" cy="470104"/>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75" name="Tijdelijke aanduiding voor tekst 9"/>
          <p:cNvSpPr>
            <a:spLocks noGrp="1"/>
          </p:cNvSpPr>
          <p:nvPr>
            <p:ph type="body" sz="quarter" idx="90" hasCustomPrompt="1"/>
          </p:nvPr>
        </p:nvSpPr>
        <p:spPr>
          <a:xfrm>
            <a:off x="9252198" y="4904319"/>
            <a:ext cx="1864620" cy="1334333"/>
          </a:xfrm>
        </p:spPr>
        <p:txBody>
          <a:bodyPr>
            <a:noAutofit/>
          </a:bodyPr>
          <a:lstStyle>
            <a:lvl1pPr marL="0" indent="0" algn="ctr">
              <a:lnSpc>
                <a:spcPct val="150000"/>
              </a:lnSpc>
              <a:buNone/>
              <a:defRPr sz="1000">
                <a:solidFill>
                  <a:schemeClr val="accent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76" name="Tijdelijke aanduiding voor tekst 9"/>
          <p:cNvSpPr>
            <a:spLocks noGrp="1"/>
          </p:cNvSpPr>
          <p:nvPr>
            <p:ph type="body" sz="quarter" idx="91" hasCustomPrompt="1"/>
          </p:nvPr>
        </p:nvSpPr>
        <p:spPr>
          <a:xfrm>
            <a:off x="9252194" y="4436533"/>
            <a:ext cx="1864623" cy="467784"/>
          </a:xfrm>
        </p:spPr>
        <p:txBody>
          <a:bodyPr>
            <a:noAutofit/>
          </a:bodyPr>
          <a:lstStyle>
            <a:lvl1pPr marL="0" indent="0" algn="ctr">
              <a:lnSpc>
                <a:spcPct val="90000"/>
              </a:lnSpc>
              <a:buNone/>
              <a:defRPr sz="1400" b="1">
                <a:solidFill>
                  <a:schemeClr val="accent2"/>
                </a:solidFill>
              </a:defRPr>
            </a:lvl1pPr>
          </a:lstStyle>
          <a:p>
            <a:pPr lvl="0"/>
            <a:r>
              <a:rPr lang="nl-NL"/>
              <a:t>Plaats hier een titel</a:t>
            </a:r>
          </a:p>
        </p:txBody>
      </p:sp>
      <p:sp>
        <p:nvSpPr>
          <p:cNvPr id="45" name="Tijdelijke aanduiding voor tekst 5"/>
          <p:cNvSpPr>
            <a:spLocks noGrp="1" noChangeAspect="1"/>
          </p:cNvSpPr>
          <p:nvPr>
            <p:ph type="body" idx="92" hasCustomPrompt="1"/>
          </p:nvPr>
        </p:nvSpPr>
        <p:spPr>
          <a:xfrm>
            <a:off x="1668500" y="1873109"/>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6</a:t>
            </a:r>
          </a:p>
        </p:txBody>
      </p:sp>
      <p:sp>
        <p:nvSpPr>
          <p:cNvPr id="46" name="Tijdelijke aanduiding voor tekst 5"/>
          <p:cNvSpPr>
            <a:spLocks noGrp="1" noChangeAspect="1"/>
          </p:cNvSpPr>
          <p:nvPr>
            <p:ph type="body" idx="93" hasCustomPrompt="1"/>
          </p:nvPr>
        </p:nvSpPr>
        <p:spPr>
          <a:xfrm>
            <a:off x="3732251" y="1873109"/>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7</a:t>
            </a:r>
          </a:p>
        </p:txBody>
      </p:sp>
      <p:sp>
        <p:nvSpPr>
          <p:cNvPr id="47" name="Tijdelijke aanduiding voor tekst 5"/>
          <p:cNvSpPr>
            <a:spLocks noGrp="1" noChangeAspect="1"/>
          </p:cNvSpPr>
          <p:nvPr>
            <p:ph type="body" idx="94" hasCustomPrompt="1"/>
          </p:nvPr>
        </p:nvSpPr>
        <p:spPr>
          <a:xfrm>
            <a:off x="5798685" y="1868033"/>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8</a:t>
            </a:r>
          </a:p>
        </p:txBody>
      </p:sp>
      <p:sp>
        <p:nvSpPr>
          <p:cNvPr id="48" name="Tijdelijke aanduiding voor tekst 5"/>
          <p:cNvSpPr>
            <a:spLocks noGrp="1" noChangeAspect="1"/>
          </p:cNvSpPr>
          <p:nvPr>
            <p:ph type="body" idx="95" hasCustomPrompt="1"/>
          </p:nvPr>
        </p:nvSpPr>
        <p:spPr>
          <a:xfrm>
            <a:off x="7864081" y="1868033"/>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9</a:t>
            </a:r>
          </a:p>
        </p:txBody>
      </p:sp>
      <p:sp>
        <p:nvSpPr>
          <p:cNvPr id="57" name="Tijdelijke aanduiding voor tekst 5"/>
          <p:cNvSpPr>
            <a:spLocks noGrp="1" noChangeAspect="1"/>
          </p:cNvSpPr>
          <p:nvPr>
            <p:ph type="body" idx="96" hasCustomPrompt="1"/>
          </p:nvPr>
        </p:nvSpPr>
        <p:spPr>
          <a:xfrm>
            <a:off x="9884504" y="1878456"/>
            <a:ext cx="600000" cy="600000"/>
          </a:xfrm>
          <a:prstGeom prst="ellipse">
            <a:avLst/>
          </a:prstGeom>
          <a:solidFill>
            <a:schemeClr val="accent2"/>
          </a:solidFill>
        </p:spPr>
        <p:txBody>
          <a:bodyPr vert="horz" wrap="square" lIns="0" tIns="180000" rIns="0" bIns="360000" anchor="ctr" anchorCtr="1">
            <a:noAutofit/>
          </a:bodyPr>
          <a:lstStyle>
            <a:lvl1pPr marL="0" indent="0" algn="ctr">
              <a:buNone/>
              <a:defRPr sz="2531" b="1">
                <a:solidFill>
                  <a:schemeClr val="bg1"/>
                </a:solidFill>
              </a:defRPr>
            </a:lvl1pPr>
          </a:lstStyle>
          <a:p>
            <a:pPr lvl="0"/>
            <a:r>
              <a:rPr lang="nl-NL"/>
              <a:t>10</a:t>
            </a:r>
          </a:p>
        </p:txBody>
      </p:sp>
      <p:sp>
        <p:nvSpPr>
          <p:cNvPr id="38" name="Title 1"/>
          <p:cNvSpPr>
            <a:spLocks noGrp="1"/>
          </p:cNvSpPr>
          <p:nvPr>
            <p:ph type="title" hasCustomPrompt="1"/>
          </p:nvPr>
        </p:nvSpPr>
        <p:spPr>
          <a:xfrm>
            <a:off x="431373" y="317984"/>
            <a:ext cx="11329259" cy="836680"/>
          </a:xfrm>
        </p:spPr>
        <p:txBody>
          <a:bodyPr/>
          <a:lstStyle>
            <a:lvl1pPr>
              <a:defRPr/>
            </a:lvl1pPr>
          </a:lstStyle>
          <a:p>
            <a:r>
              <a:rPr lang="nl-NL"/>
              <a:t>Tijdlijn met doorloop deel 2/2</a:t>
            </a:r>
          </a:p>
        </p:txBody>
      </p:sp>
      <p:sp>
        <p:nvSpPr>
          <p:cNvPr id="39" name="Content Placeholder 14"/>
          <p:cNvSpPr>
            <a:spLocks noGrp="1"/>
          </p:cNvSpPr>
          <p:nvPr>
            <p:ph sz="quarter" idx="33"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Tree>
    <p:extLst>
      <p:ext uri="{BB962C8B-B14F-4D97-AF65-F5344CB8AC3E}">
        <p14:creationId xmlns:p14="http://schemas.microsoft.com/office/powerpoint/2010/main" val="3427369577"/>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jdlijn groot">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514DDA3B-E423-40B8-80D6-E1C7CD1C47CE}" type="slidenum">
              <a:rPr lang="nl-NL" smtClean="0"/>
              <a:pPr/>
              <a:t>‹#›</a:t>
            </a:fld>
            <a:endParaRPr lang="nl-NL"/>
          </a:p>
        </p:txBody>
      </p:sp>
      <p:sp>
        <p:nvSpPr>
          <p:cNvPr id="5" name="Tijdelijke aanduiding voor voettekst 4"/>
          <p:cNvSpPr>
            <a:spLocks noGrp="1"/>
          </p:cNvSpPr>
          <p:nvPr>
            <p:ph type="ftr" sz="quarter" idx="12"/>
          </p:nvPr>
        </p:nvSpPr>
        <p:spPr/>
        <p:txBody>
          <a:bodyPr/>
          <a:lstStyle/>
          <a:p>
            <a:r>
              <a:rPr lang="nl-NL"/>
              <a:t>Vul hier de risk aanduiding in (indien van toepassing)</a:t>
            </a:r>
          </a:p>
        </p:txBody>
      </p:sp>
      <p:grpSp>
        <p:nvGrpSpPr>
          <p:cNvPr id="24" name="Groep 23"/>
          <p:cNvGrpSpPr/>
          <p:nvPr userDrawn="1"/>
        </p:nvGrpSpPr>
        <p:grpSpPr>
          <a:xfrm>
            <a:off x="639546" y="2838776"/>
            <a:ext cx="10866891" cy="156843"/>
            <a:chOff x="873062" y="4901918"/>
            <a:chExt cx="16300334" cy="235482"/>
          </a:xfrm>
          <a:solidFill>
            <a:schemeClr val="accent2"/>
          </a:solidFill>
        </p:grpSpPr>
        <p:cxnSp>
          <p:nvCxnSpPr>
            <p:cNvPr id="35" name="Rechte verbindingslijn 34"/>
            <p:cNvCxnSpPr/>
            <p:nvPr userDrawn="1"/>
          </p:nvCxnSpPr>
          <p:spPr>
            <a:xfrm>
              <a:off x="1033460" y="5019659"/>
              <a:ext cx="15981552" cy="0"/>
            </a:xfrm>
            <a:prstGeom prst="line">
              <a:avLst/>
            </a:prstGeom>
            <a:grpFill/>
            <a:ln w="762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6" name="Ovaal 35"/>
            <p:cNvSpPr/>
            <p:nvPr userDrawn="1"/>
          </p:nvSpPr>
          <p:spPr>
            <a:xfrm>
              <a:off x="873062" y="4901918"/>
              <a:ext cx="235482" cy="235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899"/>
            </a:p>
          </p:txBody>
        </p:sp>
        <p:sp>
          <p:nvSpPr>
            <p:cNvPr id="37" name="Ovaal 36"/>
            <p:cNvSpPr/>
            <p:nvPr userDrawn="1"/>
          </p:nvSpPr>
          <p:spPr>
            <a:xfrm>
              <a:off x="16937914" y="4901918"/>
              <a:ext cx="235482" cy="235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899"/>
            </a:p>
          </p:txBody>
        </p:sp>
      </p:grpSp>
      <p:sp>
        <p:nvSpPr>
          <p:cNvPr id="45" name="Tijdelijke aanduiding voor tekst 5"/>
          <p:cNvSpPr>
            <a:spLocks noGrp="1" noChangeAspect="1"/>
          </p:cNvSpPr>
          <p:nvPr>
            <p:ph type="body" idx="92" hasCustomPrompt="1"/>
          </p:nvPr>
        </p:nvSpPr>
        <p:spPr>
          <a:xfrm>
            <a:off x="893601" y="2765533"/>
            <a:ext cx="278145" cy="278145"/>
          </a:xfrm>
          <a:prstGeom prst="ellipse">
            <a:avLst/>
          </a:prstGeom>
          <a:solidFill>
            <a:schemeClr val="accent2"/>
          </a:solidFill>
        </p:spPr>
        <p:txBody>
          <a:bodyPr vert="horz" wrap="square" lIns="0" tIns="180000" rIns="0" bIns="324000" anchor="ctr" anchorCtr="1">
            <a:noAutofit/>
          </a:bodyPr>
          <a:lstStyle>
            <a:lvl1pPr marL="0" indent="0" algn="ctr">
              <a:buNone/>
              <a:defRPr sz="1200" b="1">
                <a:solidFill>
                  <a:schemeClr val="bg1"/>
                </a:solidFill>
              </a:defRPr>
            </a:lvl1pPr>
          </a:lstStyle>
          <a:p>
            <a:pPr lvl="0"/>
            <a:r>
              <a:rPr lang="nl-NL"/>
              <a:t>1</a:t>
            </a:r>
          </a:p>
        </p:txBody>
      </p:sp>
      <p:sp>
        <p:nvSpPr>
          <p:cNvPr id="46" name="Tijdelijke aanduiding voor tekst 5"/>
          <p:cNvSpPr>
            <a:spLocks noGrp="1" noChangeAspect="1"/>
          </p:cNvSpPr>
          <p:nvPr>
            <p:ph type="body" idx="93" hasCustomPrompt="1"/>
          </p:nvPr>
        </p:nvSpPr>
        <p:spPr>
          <a:xfrm>
            <a:off x="2008485" y="2766691"/>
            <a:ext cx="278145" cy="278145"/>
          </a:xfrm>
          <a:prstGeom prst="ellipse">
            <a:avLst/>
          </a:prstGeom>
          <a:solidFill>
            <a:schemeClr val="accent2"/>
          </a:solidFill>
        </p:spPr>
        <p:txBody>
          <a:bodyPr vert="horz" wrap="square" lIns="0" tIns="180000" rIns="0" bIns="324000" anchor="ctr" anchorCtr="1">
            <a:noAutofit/>
          </a:bodyPr>
          <a:lstStyle>
            <a:lvl1pPr marL="0" indent="0" algn="ctr">
              <a:buNone/>
              <a:defRPr sz="1200" b="1">
                <a:solidFill>
                  <a:schemeClr val="bg1"/>
                </a:solidFill>
              </a:defRPr>
            </a:lvl1pPr>
          </a:lstStyle>
          <a:p>
            <a:pPr lvl="0"/>
            <a:r>
              <a:rPr lang="nl-NL"/>
              <a:t>2</a:t>
            </a:r>
          </a:p>
        </p:txBody>
      </p:sp>
      <p:sp>
        <p:nvSpPr>
          <p:cNvPr id="47" name="Tijdelijke aanduiding voor tekst 5"/>
          <p:cNvSpPr>
            <a:spLocks noGrp="1" noChangeAspect="1"/>
          </p:cNvSpPr>
          <p:nvPr>
            <p:ph type="body" idx="94" hasCustomPrompt="1"/>
          </p:nvPr>
        </p:nvSpPr>
        <p:spPr>
          <a:xfrm>
            <a:off x="3123368" y="2762057"/>
            <a:ext cx="278145" cy="278145"/>
          </a:xfrm>
          <a:prstGeom prst="ellipse">
            <a:avLst/>
          </a:prstGeom>
          <a:solidFill>
            <a:schemeClr val="accent2"/>
          </a:solidFill>
        </p:spPr>
        <p:txBody>
          <a:bodyPr vert="horz" wrap="square" lIns="0" tIns="180000" rIns="0" bIns="360000" anchor="ctr" anchorCtr="1">
            <a:noAutofit/>
          </a:bodyPr>
          <a:lstStyle>
            <a:lvl1pPr marL="0" indent="0" algn="ctr">
              <a:buNone/>
              <a:defRPr sz="1200" b="1">
                <a:solidFill>
                  <a:schemeClr val="bg1"/>
                </a:solidFill>
              </a:defRPr>
            </a:lvl1pPr>
          </a:lstStyle>
          <a:p>
            <a:pPr lvl="0"/>
            <a:r>
              <a:rPr lang="nl-NL"/>
              <a:t>3</a:t>
            </a:r>
          </a:p>
        </p:txBody>
      </p:sp>
      <p:sp>
        <p:nvSpPr>
          <p:cNvPr id="48" name="Tijdelijke aanduiding voor tekst 5"/>
          <p:cNvSpPr>
            <a:spLocks noGrp="1" noChangeAspect="1"/>
          </p:cNvSpPr>
          <p:nvPr>
            <p:ph type="body" idx="95" hasCustomPrompt="1"/>
          </p:nvPr>
        </p:nvSpPr>
        <p:spPr>
          <a:xfrm>
            <a:off x="4238252" y="2763215"/>
            <a:ext cx="278145" cy="278145"/>
          </a:xfrm>
          <a:prstGeom prst="ellipse">
            <a:avLst/>
          </a:prstGeom>
          <a:solidFill>
            <a:schemeClr val="accent2"/>
          </a:solidFill>
        </p:spPr>
        <p:txBody>
          <a:bodyPr vert="horz" wrap="square" lIns="0" tIns="180000" rIns="0" bIns="324000" anchor="ctr" anchorCtr="1">
            <a:noAutofit/>
          </a:bodyPr>
          <a:lstStyle>
            <a:lvl1pPr marL="0" indent="0" algn="ctr">
              <a:buNone/>
              <a:defRPr sz="1200" b="1">
                <a:solidFill>
                  <a:schemeClr val="bg1"/>
                </a:solidFill>
              </a:defRPr>
            </a:lvl1pPr>
          </a:lstStyle>
          <a:p>
            <a:pPr lvl="0"/>
            <a:r>
              <a:rPr lang="nl-NL"/>
              <a:t>4 </a:t>
            </a:r>
          </a:p>
        </p:txBody>
      </p:sp>
      <p:sp>
        <p:nvSpPr>
          <p:cNvPr id="57" name="Tijdelijke aanduiding voor tekst 5"/>
          <p:cNvSpPr>
            <a:spLocks noGrp="1" noChangeAspect="1"/>
          </p:cNvSpPr>
          <p:nvPr>
            <p:ph type="body" idx="96" hasCustomPrompt="1"/>
          </p:nvPr>
        </p:nvSpPr>
        <p:spPr>
          <a:xfrm>
            <a:off x="5353136" y="2772479"/>
            <a:ext cx="278145" cy="278145"/>
          </a:xfrm>
          <a:prstGeom prst="ellipse">
            <a:avLst/>
          </a:prstGeom>
          <a:solidFill>
            <a:schemeClr val="accent2"/>
          </a:solidFill>
        </p:spPr>
        <p:txBody>
          <a:bodyPr vert="horz" wrap="square" lIns="0" tIns="180000" rIns="0" bIns="360000" anchor="ctr" anchorCtr="1">
            <a:noAutofit/>
          </a:bodyPr>
          <a:lstStyle>
            <a:lvl1pPr marL="0" indent="0" algn="ctr">
              <a:buNone/>
              <a:defRPr sz="1200" b="1">
                <a:solidFill>
                  <a:schemeClr val="bg1"/>
                </a:solidFill>
              </a:defRPr>
            </a:lvl1pPr>
          </a:lstStyle>
          <a:p>
            <a:pPr lvl="0"/>
            <a:r>
              <a:rPr lang="nl-NL"/>
              <a:t>5 </a:t>
            </a:r>
          </a:p>
        </p:txBody>
      </p:sp>
      <p:sp>
        <p:nvSpPr>
          <p:cNvPr id="39" name="Tijdelijke aanduiding voor tekst 5"/>
          <p:cNvSpPr>
            <a:spLocks noGrp="1" noChangeAspect="1"/>
          </p:cNvSpPr>
          <p:nvPr>
            <p:ph type="body" idx="98" hasCustomPrompt="1"/>
          </p:nvPr>
        </p:nvSpPr>
        <p:spPr>
          <a:xfrm>
            <a:off x="6468021" y="2767850"/>
            <a:ext cx="278145" cy="278145"/>
          </a:xfrm>
          <a:prstGeom prst="ellipse">
            <a:avLst/>
          </a:prstGeom>
          <a:solidFill>
            <a:schemeClr val="accent2"/>
          </a:solidFill>
        </p:spPr>
        <p:txBody>
          <a:bodyPr vert="horz" wrap="square" lIns="0" tIns="180000" rIns="0" bIns="288000" anchor="ctr" anchorCtr="1">
            <a:noAutofit/>
          </a:bodyPr>
          <a:lstStyle>
            <a:lvl1pPr marL="0" indent="0" algn="ctr">
              <a:buNone/>
              <a:defRPr sz="1200" b="1">
                <a:solidFill>
                  <a:schemeClr val="bg1"/>
                </a:solidFill>
              </a:defRPr>
            </a:lvl1pPr>
          </a:lstStyle>
          <a:p>
            <a:pPr lvl="0"/>
            <a:r>
              <a:rPr lang="nl-NL"/>
              <a:t>6</a:t>
            </a:r>
          </a:p>
        </p:txBody>
      </p:sp>
      <p:sp>
        <p:nvSpPr>
          <p:cNvPr id="40" name="Tijdelijke aanduiding voor tekst 5"/>
          <p:cNvSpPr>
            <a:spLocks noGrp="1" noChangeAspect="1"/>
          </p:cNvSpPr>
          <p:nvPr>
            <p:ph type="body" idx="99" hasCustomPrompt="1"/>
          </p:nvPr>
        </p:nvSpPr>
        <p:spPr>
          <a:xfrm>
            <a:off x="7582905" y="2769009"/>
            <a:ext cx="278145" cy="278145"/>
          </a:xfrm>
          <a:prstGeom prst="ellipse">
            <a:avLst/>
          </a:prstGeom>
          <a:solidFill>
            <a:schemeClr val="accent2"/>
          </a:solidFill>
        </p:spPr>
        <p:txBody>
          <a:bodyPr vert="horz" wrap="square" lIns="0" tIns="180000" rIns="0" bIns="360000" anchor="ctr" anchorCtr="1">
            <a:noAutofit/>
          </a:bodyPr>
          <a:lstStyle>
            <a:lvl1pPr marL="0" indent="0" algn="ctr">
              <a:buNone/>
              <a:defRPr sz="1200" b="1">
                <a:solidFill>
                  <a:schemeClr val="bg1"/>
                </a:solidFill>
              </a:defRPr>
            </a:lvl1pPr>
          </a:lstStyle>
          <a:p>
            <a:pPr lvl="0"/>
            <a:r>
              <a:rPr lang="nl-NL"/>
              <a:t>7</a:t>
            </a:r>
          </a:p>
        </p:txBody>
      </p:sp>
      <p:sp>
        <p:nvSpPr>
          <p:cNvPr id="41" name="Tijdelijke aanduiding voor tekst 5"/>
          <p:cNvSpPr>
            <a:spLocks noGrp="1" noChangeAspect="1"/>
          </p:cNvSpPr>
          <p:nvPr>
            <p:ph type="body" idx="100" hasCustomPrompt="1"/>
          </p:nvPr>
        </p:nvSpPr>
        <p:spPr>
          <a:xfrm>
            <a:off x="8697788" y="2770167"/>
            <a:ext cx="278145" cy="278145"/>
          </a:xfrm>
          <a:prstGeom prst="ellipse">
            <a:avLst/>
          </a:prstGeom>
          <a:solidFill>
            <a:schemeClr val="accent2"/>
          </a:solidFill>
        </p:spPr>
        <p:txBody>
          <a:bodyPr vert="horz" wrap="square" lIns="0" tIns="180000" rIns="0" bIns="251999" anchor="ctr" anchorCtr="1">
            <a:noAutofit/>
          </a:bodyPr>
          <a:lstStyle>
            <a:lvl1pPr marL="0" indent="0" algn="ctr">
              <a:buNone/>
              <a:defRPr sz="1200" b="1">
                <a:solidFill>
                  <a:schemeClr val="bg1"/>
                </a:solidFill>
              </a:defRPr>
            </a:lvl1pPr>
          </a:lstStyle>
          <a:p>
            <a:pPr lvl="0"/>
            <a:r>
              <a:rPr lang="nl-NL"/>
              <a:t>8</a:t>
            </a:r>
          </a:p>
        </p:txBody>
      </p:sp>
      <p:sp>
        <p:nvSpPr>
          <p:cNvPr id="42" name="Tijdelijke aanduiding voor tekst 5"/>
          <p:cNvSpPr>
            <a:spLocks noGrp="1" noChangeAspect="1"/>
          </p:cNvSpPr>
          <p:nvPr>
            <p:ph type="body" idx="101" hasCustomPrompt="1"/>
          </p:nvPr>
        </p:nvSpPr>
        <p:spPr>
          <a:xfrm>
            <a:off x="9812672" y="2771326"/>
            <a:ext cx="278145" cy="278145"/>
          </a:xfrm>
          <a:prstGeom prst="ellipse">
            <a:avLst/>
          </a:prstGeom>
          <a:solidFill>
            <a:schemeClr val="accent2"/>
          </a:solidFill>
        </p:spPr>
        <p:txBody>
          <a:bodyPr vert="horz" wrap="square" lIns="0" tIns="180000" rIns="0" bIns="360000" anchor="ctr" anchorCtr="1">
            <a:noAutofit/>
          </a:bodyPr>
          <a:lstStyle>
            <a:lvl1pPr marL="0" indent="0" algn="ctr">
              <a:buNone/>
              <a:defRPr sz="1200" b="1">
                <a:solidFill>
                  <a:schemeClr val="bg1"/>
                </a:solidFill>
              </a:defRPr>
            </a:lvl1pPr>
          </a:lstStyle>
          <a:p>
            <a:pPr lvl="0"/>
            <a:r>
              <a:rPr lang="nl-NL"/>
              <a:t>9</a:t>
            </a:r>
          </a:p>
        </p:txBody>
      </p:sp>
      <p:sp>
        <p:nvSpPr>
          <p:cNvPr id="43" name="Tijdelijke aanduiding voor tekst 5"/>
          <p:cNvSpPr>
            <a:spLocks noGrp="1" noChangeAspect="1"/>
          </p:cNvSpPr>
          <p:nvPr>
            <p:ph type="body" idx="102" hasCustomPrompt="1"/>
          </p:nvPr>
        </p:nvSpPr>
        <p:spPr>
          <a:xfrm>
            <a:off x="10927561" y="2764374"/>
            <a:ext cx="278145" cy="278145"/>
          </a:xfrm>
          <a:prstGeom prst="ellipse">
            <a:avLst/>
          </a:prstGeom>
          <a:solidFill>
            <a:schemeClr val="accent2"/>
          </a:solidFill>
        </p:spPr>
        <p:txBody>
          <a:bodyPr vert="horz" wrap="square" lIns="0" tIns="180000" rIns="0" bIns="288000" anchor="ctr" anchorCtr="1">
            <a:noAutofit/>
          </a:bodyPr>
          <a:lstStyle>
            <a:lvl1pPr marL="0" indent="0" algn="ctr">
              <a:buNone/>
              <a:defRPr sz="1200" b="1">
                <a:solidFill>
                  <a:schemeClr val="bg1"/>
                </a:solidFill>
              </a:defRPr>
            </a:lvl1pPr>
          </a:lstStyle>
          <a:p>
            <a:pPr lvl="0"/>
            <a:r>
              <a:rPr lang="nl-NL"/>
              <a:t>10</a:t>
            </a:r>
          </a:p>
        </p:txBody>
      </p:sp>
      <p:sp>
        <p:nvSpPr>
          <p:cNvPr id="50" name="Tijdelijke aanduiding voor tekst 9"/>
          <p:cNvSpPr>
            <a:spLocks noGrp="1"/>
          </p:cNvSpPr>
          <p:nvPr>
            <p:ph type="body" sz="quarter" idx="23" hasCustomPrompt="1"/>
          </p:nvPr>
        </p:nvSpPr>
        <p:spPr>
          <a:xfrm>
            <a:off x="586423" y="3133624"/>
            <a:ext cx="883844" cy="471243"/>
          </a:xfrm>
        </p:spPr>
        <p:txBody>
          <a:bodyPr>
            <a:noAutofit/>
          </a:bodyPr>
          <a:lstStyle>
            <a:lvl1pPr marL="0" indent="0" algn="ctr">
              <a:lnSpc>
                <a:spcPct val="90000"/>
              </a:lnSpc>
              <a:buNone/>
              <a:defRPr sz="1200" b="1">
                <a:solidFill>
                  <a:schemeClr val="accent2"/>
                </a:solidFill>
              </a:defRPr>
            </a:lvl1pPr>
          </a:lstStyle>
          <a:p>
            <a:pPr lvl="0"/>
            <a:r>
              <a:rPr lang="nl-NL"/>
              <a:t>Plaats hier een titel</a:t>
            </a:r>
          </a:p>
        </p:txBody>
      </p:sp>
      <p:sp>
        <p:nvSpPr>
          <p:cNvPr id="52" name="Tijdelijke aanduiding voor tekst 9"/>
          <p:cNvSpPr>
            <a:spLocks noGrp="1"/>
          </p:cNvSpPr>
          <p:nvPr>
            <p:ph type="body" sz="quarter" idx="85" hasCustomPrompt="1"/>
          </p:nvPr>
        </p:nvSpPr>
        <p:spPr>
          <a:xfrm>
            <a:off x="1727576" y="3127113"/>
            <a:ext cx="883845" cy="470104"/>
          </a:xfrm>
        </p:spPr>
        <p:txBody>
          <a:bodyPr>
            <a:noAutofit/>
          </a:bodyPr>
          <a:lstStyle>
            <a:lvl1pPr marL="0" indent="0" algn="ctr">
              <a:lnSpc>
                <a:spcPct val="90000"/>
              </a:lnSpc>
              <a:buNone/>
              <a:defRPr sz="1200" b="1">
                <a:solidFill>
                  <a:schemeClr val="accent2"/>
                </a:solidFill>
              </a:defRPr>
            </a:lvl1pPr>
          </a:lstStyle>
          <a:p>
            <a:pPr lvl="0"/>
            <a:r>
              <a:rPr lang="nl-NL"/>
              <a:t>Plaats hier een titel</a:t>
            </a:r>
          </a:p>
        </p:txBody>
      </p:sp>
      <p:sp>
        <p:nvSpPr>
          <p:cNvPr id="59" name="Tijdelijke aanduiding voor tekst 9"/>
          <p:cNvSpPr>
            <a:spLocks noGrp="1"/>
          </p:cNvSpPr>
          <p:nvPr>
            <p:ph type="body" sz="quarter" idx="87" hasCustomPrompt="1"/>
          </p:nvPr>
        </p:nvSpPr>
        <p:spPr>
          <a:xfrm>
            <a:off x="2844345" y="3138956"/>
            <a:ext cx="883845" cy="468923"/>
          </a:xfrm>
        </p:spPr>
        <p:txBody>
          <a:bodyPr>
            <a:noAutofit/>
          </a:bodyPr>
          <a:lstStyle>
            <a:lvl1pPr marL="0" indent="0" algn="ctr">
              <a:lnSpc>
                <a:spcPct val="90000"/>
              </a:lnSpc>
              <a:buNone/>
              <a:defRPr sz="1200" b="1">
                <a:solidFill>
                  <a:schemeClr val="accent2"/>
                </a:solidFill>
              </a:defRPr>
            </a:lvl1pPr>
          </a:lstStyle>
          <a:p>
            <a:pPr lvl="0"/>
            <a:r>
              <a:rPr lang="nl-NL"/>
              <a:t>Plaats hier een titel</a:t>
            </a:r>
          </a:p>
        </p:txBody>
      </p:sp>
      <p:sp>
        <p:nvSpPr>
          <p:cNvPr id="61" name="Tijdelijke aanduiding voor tekst 9"/>
          <p:cNvSpPr>
            <a:spLocks noGrp="1"/>
          </p:cNvSpPr>
          <p:nvPr>
            <p:ph type="body" sz="quarter" idx="89" hasCustomPrompt="1"/>
          </p:nvPr>
        </p:nvSpPr>
        <p:spPr>
          <a:xfrm>
            <a:off x="3936731" y="3130368"/>
            <a:ext cx="883845" cy="470104"/>
          </a:xfrm>
        </p:spPr>
        <p:txBody>
          <a:bodyPr>
            <a:noAutofit/>
          </a:bodyPr>
          <a:lstStyle>
            <a:lvl1pPr marL="0" indent="0" algn="ctr">
              <a:lnSpc>
                <a:spcPct val="90000"/>
              </a:lnSpc>
              <a:buNone/>
              <a:defRPr sz="1200" b="1">
                <a:solidFill>
                  <a:schemeClr val="accent2"/>
                </a:solidFill>
              </a:defRPr>
            </a:lvl1pPr>
          </a:lstStyle>
          <a:p>
            <a:pPr lvl="0"/>
            <a:r>
              <a:rPr lang="nl-NL"/>
              <a:t>Plaats hier een titel</a:t>
            </a:r>
          </a:p>
        </p:txBody>
      </p:sp>
      <p:sp>
        <p:nvSpPr>
          <p:cNvPr id="63" name="Tijdelijke aanduiding voor tekst 9"/>
          <p:cNvSpPr>
            <a:spLocks noGrp="1"/>
          </p:cNvSpPr>
          <p:nvPr>
            <p:ph type="body" sz="quarter" idx="91" hasCustomPrompt="1"/>
          </p:nvPr>
        </p:nvSpPr>
        <p:spPr>
          <a:xfrm>
            <a:off x="5053499" y="3138016"/>
            <a:ext cx="883844" cy="467784"/>
          </a:xfrm>
        </p:spPr>
        <p:txBody>
          <a:bodyPr>
            <a:noAutofit/>
          </a:bodyPr>
          <a:lstStyle>
            <a:lvl1pPr marL="0" indent="0" algn="ctr">
              <a:lnSpc>
                <a:spcPct val="90000"/>
              </a:lnSpc>
              <a:buNone/>
              <a:defRPr sz="1200" b="1">
                <a:solidFill>
                  <a:schemeClr val="accent2"/>
                </a:solidFill>
              </a:defRPr>
            </a:lvl1pPr>
          </a:lstStyle>
          <a:p>
            <a:pPr lvl="0"/>
            <a:r>
              <a:rPr lang="nl-NL"/>
              <a:t>Plaats hier een titel</a:t>
            </a:r>
          </a:p>
        </p:txBody>
      </p:sp>
      <p:sp>
        <p:nvSpPr>
          <p:cNvPr id="64" name="Tijdelijke aanduiding voor tekst 9"/>
          <p:cNvSpPr>
            <a:spLocks noGrp="1"/>
          </p:cNvSpPr>
          <p:nvPr>
            <p:ph type="body" sz="quarter" idx="103" hasCustomPrompt="1"/>
          </p:nvPr>
        </p:nvSpPr>
        <p:spPr>
          <a:xfrm>
            <a:off x="6194651" y="3126179"/>
            <a:ext cx="883844" cy="467784"/>
          </a:xfrm>
        </p:spPr>
        <p:txBody>
          <a:bodyPr>
            <a:noAutofit/>
          </a:bodyPr>
          <a:lstStyle>
            <a:lvl1pPr marL="0" indent="0" algn="ctr">
              <a:lnSpc>
                <a:spcPct val="90000"/>
              </a:lnSpc>
              <a:buNone/>
              <a:defRPr sz="1200" b="1">
                <a:solidFill>
                  <a:schemeClr val="accent2"/>
                </a:solidFill>
              </a:defRPr>
            </a:lvl1pPr>
          </a:lstStyle>
          <a:p>
            <a:pPr lvl="0"/>
            <a:r>
              <a:rPr lang="nl-NL"/>
              <a:t>Plaats hier een titel</a:t>
            </a:r>
          </a:p>
        </p:txBody>
      </p:sp>
      <p:sp>
        <p:nvSpPr>
          <p:cNvPr id="71" name="Tijdelijke aanduiding voor tekst 9"/>
          <p:cNvSpPr>
            <a:spLocks noGrp="1"/>
          </p:cNvSpPr>
          <p:nvPr>
            <p:ph type="body" sz="quarter" idx="104" hasCustomPrompt="1"/>
          </p:nvPr>
        </p:nvSpPr>
        <p:spPr>
          <a:xfrm>
            <a:off x="7311419" y="3123375"/>
            <a:ext cx="883844" cy="467784"/>
          </a:xfrm>
        </p:spPr>
        <p:txBody>
          <a:bodyPr>
            <a:noAutofit/>
          </a:bodyPr>
          <a:lstStyle>
            <a:lvl1pPr marL="0" indent="0" algn="ctr">
              <a:lnSpc>
                <a:spcPct val="90000"/>
              </a:lnSpc>
              <a:buNone/>
              <a:defRPr sz="1200" b="1">
                <a:solidFill>
                  <a:schemeClr val="accent2"/>
                </a:solidFill>
              </a:defRPr>
            </a:lvl1pPr>
          </a:lstStyle>
          <a:p>
            <a:pPr lvl="0"/>
            <a:r>
              <a:rPr lang="nl-NL"/>
              <a:t>Plaats hier een titel</a:t>
            </a:r>
          </a:p>
        </p:txBody>
      </p:sp>
      <p:sp>
        <p:nvSpPr>
          <p:cNvPr id="72" name="Tijdelijke aanduiding voor tekst 9"/>
          <p:cNvSpPr>
            <a:spLocks noGrp="1"/>
          </p:cNvSpPr>
          <p:nvPr>
            <p:ph type="body" sz="quarter" idx="105" hasCustomPrompt="1"/>
          </p:nvPr>
        </p:nvSpPr>
        <p:spPr>
          <a:xfrm>
            <a:off x="8396365" y="3124309"/>
            <a:ext cx="883844" cy="467784"/>
          </a:xfrm>
        </p:spPr>
        <p:txBody>
          <a:bodyPr>
            <a:noAutofit/>
          </a:bodyPr>
          <a:lstStyle>
            <a:lvl1pPr marL="0" indent="0" algn="ctr">
              <a:lnSpc>
                <a:spcPct val="90000"/>
              </a:lnSpc>
              <a:buNone/>
              <a:defRPr sz="1200" b="1">
                <a:solidFill>
                  <a:schemeClr val="accent2"/>
                </a:solidFill>
              </a:defRPr>
            </a:lvl1pPr>
          </a:lstStyle>
          <a:p>
            <a:pPr lvl="0"/>
            <a:r>
              <a:rPr lang="nl-NL"/>
              <a:t>Plaats hier een titel</a:t>
            </a:r>
          </a:p>
        </p:txBody>
      </p:sp>
      <p:sp>
        <p:nvSpPr>
          <p:cNvPr id="77" name="Tijdelijke aanduiding voor tekst 9"/>
          <p:cNvSpPr>
            <a:spLocks noGrp="1"/>
          </p:cNvSpPr>
          <p:nvPr>
            <p:ph type="body" sz="quarter" idx="106" hasCustomPrompt="1"/>
          </p:nvPr>
        </p:nvSpPr>
        <p:spPr>
          <a:xfrm>
            <a:off x="9527207" y="3125244"/>
            <a:ext cx="883844" cy="467784"/>
          </a:xfrm>
        </p:spPr>
        <p:txBody>
          <a:bodyPr>
            <a:noAutofit/>
          </a:bodyPr>
          <a:lstStyle>
            <a:lvl1pPr marL="0" indent="0" algn="ctr">
              <a:lnSpc>
                <a:spcPct val="90000"/>
              </a:lnSpc>
              <a:buNone/>
              <a:defRPr sz="1200" b="1">
                <a:solidFill>
                  <a:schemeClr val="accent2"/>
                </a:solidFill>
              </a:defRPr>
            </a:lvl1pPr>
          </a:lstStyle>
          <a:p>
            <a:pPr lvl="0"/>
            <a:r>
              <a:rPr lang="nl-NL"/>
              <a:t>Plaats hier een titel</a:t>
            </a:r>
          </a:p>
        </p:txBody>
      </p:sp>
      <p:sp>
        <p:nvSpPr>
          <p:cNvPr id="78" name="Tijdelijke aanduiding voor tekst 9"/>
          <p:cNvSpPr>
            <a:spLocks noGrp="1"/>
          </p:cNvSpPr>
          <p:nvPr>
            <p:ph type="body" sz="quarter" idx="107" hasCustomPrompt="1"/>
          </p:nvPr>
        </p:nvSpPr>
        <p:spPr>
          <a:xfrm>
            <a:off x="10622911" y="3122440"/>
            <a:ext cx="883844" cy="467784"/>
          </a:xfrm>
        </p:spPr>
        <p:txBody>
          <a:bodyPr>
            <a:noAutofit/>
          </a:bodyPr>
          <a:lstStyle>
            <a:lvl1pPr marL="0" indent="0" algn="ctr">
              <a:lnSpc>
                <a:spcPct val="90000"/>
              </a:lnSpc>
              <a:buNone/>
              <a:defRPr sz="1200" b="1">
                <a:solidFill>
                  <a:schemeClr val="accent2"/>
                </a:solidFill>
              </a:defRPr>
            </a:lvl1pPr>
          </a:lstStyle>
          <a:p>
            <a:pPr lvl="0"/>
            <a:r>
              <a:rPr lang="nl-NL"/>
              <a:t>Plaats hier een titel</a:t>
            </a:r>
          </a:p>
        </p:txBody>
      </p:sp>
      <p:sp>
        <p:nvSpPr>
          <p:cNvPr id="79" name="Tijdelijke aanduiding voor afbeelding 39"/>
          <p:cNvSpPr>
            <a:spLocks noGrp="1" noChangeAspect="1"/>
          </p:cNvSpPr>
          <p:nvPr>
            <p:ph type="pic" sz="quarter" idx="34" hasCustomPrompt="1"/>
          </p:nvPr>
        </p:nvSpPr>
        <p:spPr>
          <a:xfrm>
            <a:off x="552000" y="3897308"/>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0" name="Tijdelijke aanduiding voor afbeelding 39"/>
          <p:cNvSpPr>
            <a:spLocks noGrp="1" noChangeAspect="1"/>
          </p:cNvSpPr>
          <p:nvPr>
            <p:ph type="pic" sz="quarter" idx="108" hasCustomPrompt="1"/>
          </p:nvPr>
        </p:nvSpPr>
        <p:spPr>
          <a:xfrm>
            <a:off x="1698171" y="3889659"/>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1" name="Tijdelijke aanduiding voor afbeelding 39"/>
          <p:cNvSpPr>
            <a:spLocks noGrp="1" noChangeAspect="1"/>
          </p:cNvSpPr>
          <p:nvPr>
            <p:ph type="pic" sz="quarter" idx="109" hasCustomPrompt="1"/>
          </p:nvPr>
        </p:nvSpPr>
        <p:spPr>
          <a:xfrm>
            <a:off x="2809923" y="3889513"/>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2" name="Tijdelijke aanduiding voor afbeelding 39"/>
          <p:cNvSpPr>
            <a:spLocks noGrp="1" noChangeAspect="1"/>
          </p:cNvSpPr>
          <p:nvPr>
            <p:ph type="pic" sz="quarter" idx="110" hasCustomPrompt="1"/>
          </p:nvPr>
        </p:nvSpPr>
        <p:spPr>
          <a:xfrm>
            <a:off x="3914500" y="3882108"/>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3" name="Tijdelijke aanduiding voor afbeelding 39"/>
          <p:cNvSpPr>
            <a:spLocks noGrp="1" noChangeAspect="1"/>
          </p:cNvSpPr>
          <p:nvPr>
            <p:ph type="pic" sz="quarter" idx="111" hasCustomPrompt="1"/>
          </p:nvPr>
        </p:nvSpPr>
        <p:spPr>
          <a:xfrm>
            <a:off x="5041307" y="3860188"/>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4" name="Tijdelijke aanduiding voor afbeelding 39"/>
          <p:cNvSpPr>
            <a:spLocks noGrp="1" noChangeAspect="1"/>
          </p:cNvSpPr>
          <p:nvPr>
            <p:ph type="pic" sz="quarter" idx="112" hasCustomPrompt="1"/>
          </p:nvPr>
        </p:nvSpPr>
        <p:spPr>
          <a:xfrm>
            <a:off x="6150904" y="3861341"/>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5" name="Tijdelijke aanduiding voor afbeelding 39"/>
          <p:cNvSpPr>
            <a:spLocks noGrp="1" noChangeAspect="1"/>
          </p:cNvSpPr>
          <p:nvPr>
            <p:ph type="pic" sz="quarter" idx="113" hasCustomPrompt="1"/>
          </p:nvPr>
        </p:nvSpPr>
        <p:spPr>
          <a:xfrm>
            <a:off x="7272693" y="3850263"/>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6" name="Tijdelijke aanduiding voor afbeelding 39"/>
          <p:cNvSpPr>
            <a:spLocks noGrp="1" noChangeAspect="1"/>
          </p:cNvSpPr>
          <p:nvPr>
            <p:ph type="pic" sz="quarter" idx="114" hasCustomPrompt="1"/>
          </p:nvPr>
        </p:nvSpPr>
        <p:spPr>
          <a:xfrm>
            <a:off x="8370098" y="3844990"/>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7" name="Tijdelijke aanduiding voor afbeelding 39"/>
          <p:cNvSpPr>
            <a:spLocks noGrp="1" noChangeAspect="1"/>
          </p:cNvSpPr>
          <p:nvPr>
            <p:ph type="pic" sz="quarter" idx="115" hasCustomPrompt="1"/>
          </p:nvPr>
        </p:nvSpPr>
        <p:spPr>
          <a:xfrm>
            <a:off x="9504079" y="3839338"/>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88" name="Tijdelijke aanduiding voor afbeelding 39"/>
          <p:cNvSpPr>
            <a:spLocks noGrp="1" noChangeAspect="1"/>
          </p:cNvSpPr>
          <p:nvPr>
            <p:ph type="pic" sz="quarter" idx="116" hasCustomPrompt="1"/>
          </p:nvPr>
        </p:nvSpPr>
        <p:spPr>
          <a:xfrm>
            <a:off x="10581400" y="3839335"/>
            <a:ext cx="942652" cy="942652"/>
          </a:xfrm>
          <a:prstGeom prst="ellipse">
            <a:avLst/>
          </a:prstGeom>
          <a:ln w="28575">
            <a:noFill/>
          </a:ln>
        </p:spPr>
        <p:txBody>
          <a:bodyPr anchor="ctr">
            <a:noAutofit/>
          </a:bodyPr>
          <a:lstStyle>
            <a:lvl1pPr marL="0" indent="0" algn="ctr">
              <a:buNone/>
              <a:defRPr sz="1065" b="0">
                <a:solidFill>
                  <a:schemeClr val="bg2">
                    <a:lumMod val="90000"/>
                  </a:schemeClr>
                </a:solidFill>
                <a:latin typeface="+mj-lt"/>
              </a:defRPr>
            </a:lvl1pPr>
          </a:lstStyle>
          <a:p>
            <a:r>
              <a:rPr lang="nl-NL"/>
              <a:t>Afbeelding</a:t>
            </a:r>
          </a:p>
        </p:txBody>
      </p:sp>
      <p:sp>
        <p:nvSpPr>
          <p:cNvPr id="49" name="Title 1"/>
          <p:cNvSpPr>
            <a:spLocks noGrp="1"/>
          </p:cNvSpPr>
          <p:nvPr>
            <p:ph type="title" hasCustomPrompt="1"/>
          </p:nvPr>
        </p:nvSpPr>
        <p:spPr>
          <a:xfrm>
            <a:off x="431373" y="317984"/>
            <a:ext cx="11329259" cy="836680"/>
          </a:xfrm>
        </p:spPr>
        <p:txBody>
          <a:bodyPr/>
          <a:lstStyle>
            <a:lvl1pPr>
              <a:defRPr baseline="0"/>
            </a:lvl1pPr>
          </a:lstStyle>
          <a:p>
            <a:r>
              <a:rPr lang="nl-NL"/>
              <a:t>Tijdlijn lang</a:t>
            </a:r>
          </a:p>
        </p:txBody>
      </p:sp>
      <p:sp>
        <p:nvSpPr>
          <p:cNvPr id="51" name="Content Placeholder 14"/>
          <p:cNvSpPr>
            <a:spLocks noGrp="1"/>
          </p:cNvSpPr>
          <p:nvPr>
            <p:ph sz="quarter" idx="33"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latin typeface="Nexa XBold" panose="02000000000000000000" pitchFamily="50" charset="0"/>
              </a:defRPr>
            </a:lvl1pPr>
          </a:lstStyle>
          <a:p>
            <a:pPr marL="0" lvl="0" indent="0">
              <a:buNone/>
            </a:pPr>
            <a:r>
              <a:rPr lang="en-GB"/>
              <a:t>Insert header</a:t>
            </a:r>
          </a:p>
        </p:txBody>
      </p:sp>
    </p:spTree>
    <p:extLst>
      <p:ext uri="{BB962C8B-B14F-4D97-AF65-F5344CB8AC3E}">
        <p14:creationId xmlns:p14="http://schemas.microsoft.com/office/powerpoint/2010/main" val="249485123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oelgroepen / categorie slid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641040357"/>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55299"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8" name="Tijdelijke aanduiding voor tekst 2"/>
          <p:cNvSpPr>
            <a:spLocks noGrp="1"/>
          </p:cNvSpPr>
          <p:nvPr>
            <p:ph type="body" sz="quarter" idx="13" hasCustomPrompt="1"/>
          </p:nvPr>
        </p:nvSpPr>
        <p:spPr>
          <a:xfrm>
            <a:off x="0" y="0"/>
            <a:ext cx="12192000" cy="6858000"/>
          </a:xfrm>
          <a:prstGeom prst="rect">
            <a:avLst/>
          </a:prstGeom>
          <a:solidFill>
            <a:schemeClr val="accent2"/>
          </a:solidFill>
        </p:spPr>
        <p:txBody>
          <a:bodyPr/>
          <a:lstStyle>
            <a:lvl1pPr marL="0" indent="0">
              <a:buNone/>
              <a:defRPr baseline="0"/>
            </a:lvl1pPr>
          </a:lstStyle>
          <a:p>
            <a:pPr lvl="0"/>
            <a:r>
              <a:rPr lang="nl-NL"/>
              <a:t> </a:t>
            </a:r>
          </a:p>
        </p:txBody>
      </p:sp>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p:txBody>
      </p:sp>
      <p:sp>
        <p:nvSpPr>
          <p:cNvPr id="10" name="Tijdelijke aanduiding voor tekst 9"/>
          <p:cNvSpPr>
            <a:spLocks noGrp="1"/>
          </p:cNvSpPr>
          <p:nvPr>
            <p:ph type="body" sz="quarter" idx="14" hasCustomPrompt="1"/>
          </p:nvPr>
        </p:nvSpPr>
        <p:spPr>
          <a:xfrm>
            <a:off x="1071623" y="4631680"/>
            <a:ext cx="2951205" cy="1267076"/>
          </a:xfrm>
          <a:prstGeom prst="rect">
            <a:avLst/>
          </a:prstGeom>
        </p:spPr>
        <p:txBody>
          <a:bodyPr>
            <a:noAutofit/>
          </a:bodyPr>
          <a:lstStyle>
            <a:lvl1pPr marL="0" indent="0" algn="ctr">
              <a:lnSpc>
                <a:spcPct val="150000"/>
              </a:lnSpc>
              <a:buNone/>
              <a:defRPr sz="1200">
                <a:solidFill>
                  <a:schemeClr val="bg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11" name="Tijdelijke aanduiding voor tekst 9"/>
          <p:cNvSpPr>
            <a:spLocks noGrp="1"/>
          </p:cNvSpPr>
          <p:nvPr>
            <p:ph type="body" sz="quarter" idx="23" hasCustomPrompt="1"/>
          </p:nvPr>
        </p:nvSpPr>
        <p:spPr>
          <a:xfrm>
            <a:off x="1071623" y="4304246"/>
            <a:ext cx="2951205" cy="316609"/>
          </a:xfrm>
          <a:prstGeom prst="rect">
            <a:avLst/>
          </a:prstGeom>
        </p:spPr>
        <p:txBody>
          <a:bodyPr>
            <a:noAutofit/>
          </a:bodyPr>
          <a:lstStyle>
            <a:lvl1pPr marL="0" indent="0" algn="ctr">
              <a:lnSpc>
                <a:spcPct val="90000"/>
              </a:lnSpc>
              <a:buNone/>
              <a:defRPr sz="1400" b="1">
                <a:solidFill>
                  <a:schemeClr val="bg1"/>
                </a:solidFill>
              </a:defRPr>
            </a:lvl1pPr>
          </a:lstStyle>
          <a:p>
            <a:pPr lvl="0"/>
            <a:r>
              <a:rPr lang="nl-NL"/>
              <a:t>Plaats hier een titel</a:t>
            </a:r>
          </a:p>
        </p:txBody>
      </p:sp>
      <p:sp>
        <p:nvSpPr>
          <p:cNvPr id="14" name="Tijdelijke aanduiding voor tekst 9"/>
          <p:cNvSpPr>
            <a:spLocks noGrp="1"/>
          </p:cNvSpPr>
          <p:nvPr>
            <p:ph type="body" sz="quarter" idx="15" hasCustomPrompt="1"/>
          </p:nvPr>
        </p:nvSpPr>
        <p:spPr>
          <a:xfrm>
            <a:off x="4620399" y="4631680"/>
            <a:ext cx="2951205" cy="1267076"/>
          </a:xfrm>
          <a:prstGeom prst="rect">
            <a:avLst/>
          </a:prstGeom>
        </p:spPr>
        <p:txBody>
          <a:bodyPr>
            <a:noAutofit/>
          </a:bodyPr>
          <a:lstStyle>
            <a:lvl1pPr marL="0" indent="0" algn="ctr">
              <a:lnSpc>
                <a:spcPct val="150000"/>
              </a:lnSpc>
              <a:buNone/>
              <a:defRPr sz="1200">
                <a:solidFill>
                  <a:schemeClr val="bg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15" name="Tijdelijke aanduiding voor tekst 9"/>
          <p:cNvSpPr>
            <a:spLocks noGrp="1"/>
          </p:cNvSpPr>
          <p:nvPr>
            <p:ph type="body" sz="quarter" idx="16" hasCustomPrompt="1"/>
          </p:nvPr>
        </p:nvSpPr>
        <p:spPr>
          <a:xfrm>
            <a:off x="4620399" y="4304246"/>
            <a:ext cx="2951205" cy="316609"/>
          </a:xfrm>
          <a:prstGeom prst="rect">
            <a:avLst/>
          </a:prstGeom>
        </p:spPr>
        <p:txBody>
          <a:bodyPr>
            <a:noAutofit/>
          </a:bodyPr>
          <a:lstStyle>
            <a:lvl1pPr marL="0" indent="0" algn="ctr">
              <a:lnSpc>
                <a:spcPct val="90000"/>
              </a:lnSpc>
              <a:buNone/>
              <a:defRPr sz="1400" b="1" baseline="0">
                <a:solidFill>
                  <a:schemeClr val="bg1"/>
                </a:solidFill>
              </a:defRPr>
            </a:lvl1pPr>
          </a:lstStyle>
          <a:p>
            <a:pPr lvl="0"/>
            <a:r>
              <a:rPr lang="nl-NL"/>
              <a:t>Plaats hier een titel</a:t>
            </a:r>
          </a:p>
        </p:txBody>
      </p:sp>
      <p:sp>
        <p:nvSpPr>
          <p:cNvPr id="16" name="Tijdelijke aanduiding voor tekst 9"/>
          <p:cNvSpPr>
            <a:spLocks noGrp="1"/>
          </p:cNvSpPr>
          <p:nvPr>
            <p:ph type="body" sz="quarter" idx="24" hasCustomPrompt="1"/>
          </p:nvPr>
        </p:nvSpPr>
        <p:spPr>
          <a:xfrm>
            <a:off x="8131467" y="4631680"/>
            <a:ext cx="2951205" cy="1267076"/>
          </a:xfrm>
          <a:prstGeom prst="rect">
            <a:avLst/>
          </a:prstGeom>
        </p:spPr>
        <p:txBody>
          <a:bodyPr>
            <a:noAutofit/>
          </a:bodyPr>
          <a:lstStyle>
            <a:lvl1pPr marL="0" indent="0" algn="ctr">
              <a:lnSpc>
                <a:spcPct val="150000"/>
              </a:lnSpc>
              <a:buNone/>
              <a:defRPr sz="1200">
                <a:solidFill>
                  <a:schemeClr val="bg1"/>
                </a:solidFill>
              </a:defRPr>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a:t>
            </a:r>
            <a:r>
              <a:rPr lang="nl-NL" err="1"/>
              <a:t>magn</a:t>
            </a:r>
            <a:r>
              <a:rPr lang="nl-NL"/>
              <a:t>.</a:t>
            </a:r>
          </a:p>
        </p:txBody>
      </p:sp>
      <p:sp>
        <p:nvSpPr>
          <p:cNvPr id="17" name="Tijdelijke aanduiding voor tekst 9"/>
          <p:cNvSpPr>
            <a:spLocks noGrp="1"/>
          </p:cNvSpPr>
          <p:nvPr>
            <p:ph type="body" sz="quarter" idx="18" hasCustomPrompt="1"/>
          </p:nvPr>
        </p:nvSpPr>
        <p:spPr>
          <a:xfrm>
            <a:off x="8131467" y="4304246"/>
            <a:ext cx="2951205" cy="316609"/>
          </a:xfrm>
          <a:prstGeom prst="rect">
            <a:avLst/>
          </a:prstGeom>
        </p:spPr>
        <p:txBody>
          <a:bodyPr>
            <a:noAutofit/>
          </a:bodyPr>
          <a:lstStyle>
            <a:lvl1pPr marL="0" indent="0" algn="ctr">
              <a:lnSpc>
                <a:spcPct val="90000"/>
              </a:lnSpc>
              <a:buNone/>
              <a:defRPr sz="1400" b="1">
                <a:solidFill>
                  <a:schemeClr val="bg1"/>
                </a:solidFill>
              </a:defRPr>
            </a:lvl1pPr>
          </a:lstStyle>
          <a:p>
            <a:pPr lvl="0"/>
            <a:r>
              <a:rPr lang="nl-NL"/>
              <a:t>Plaats hier een titel</a:t>
            </a:r>
          </a:p>
        </p:txBody>
      </p:sp>
      <p:sp>
        <p:nvSpPr>
          <p:cNvPr id="18" name="Tijdelijke aanduiding voor afbeelding 4"/>
          <p:cNvSpPr>
            <a:spLocks noGrp="1" noChangeAspect="1"/>
          </p:cNvSpPr>
          <p:nvPr>
            <p:ph type="pic" sz="quarter" idx="25" hasCustomPrompt="1"/>
          </p:nvPr>
        </p:nvSpPr>
        <p:spPr>
          <a:xfrm>
            <a:off x="1381597" y="1700808"/>
            <a:ext cx="2307536" cy="2304000"/>
          </a:xfrm>
          <a:prstGeom prst="ellipse">
            <a:avLst/>
          </a:prstGeom>
          <a:ln>
            <a:noFill/>
          </a:ln>
        </p:spPr>
        <p:txBody>
          <a:bodyPr anchor="b">
            <a:noAutofit/>
          </a:bodyPr>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9" name="Tijdelijke aanduiding voor afbeelding 4"/>
          <p:cNvSpPr>
            <a:spLocks noGrp="1" noChangeAspect="1"/>
          </p:cNvSpPr>
          <p:nvPr>
            <p:ph type="pic" sz="quarter" idx="26" hasCustomPrompt="1"/>
          </p:nvPr>
        </p:nvSpPr>
        <p:spPr>
          <a:xfrm>
            <a:off x="4942233" y="1736775"/>
            <a:ext cx="2307536" cy="2304000"/>
          </a:xfrm>
          <a:prstGeom prst="ellipse">
            <a:avLst/>
          </a:prstGeom>
          <a:ln>
            <a:noFill/>
          </a:ln>
        </p:spPr>
        <p:txBody>
          <a:bodyPr anchor="b">
            <a:noAutofit/>
          </a:bodyPr>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20" name="Tijdelijke aanduiding voor afbeelding 4"/>
          <p:cNvSpPr>
            <a:spLocks noGrp="1" noChangeAspect="1"/>
          </p:cNvSpPr>
          <p:nvPr>
            <p:ph type="pic" sz="quarter" idx="27" hasCustomPrompt="1"/>
          </p:nvPr>
        </p:nvSpPr>
        <p:spPr>
          <a:xfrm>
            <a:off x="8428162" y="1700808"/>
            <a:ext cx="2307536" cy="2304000"/>
          </a:xfrm>
          <a:prstGeom prst="ellipse">
            <a:avLst/>
          </a:prstGeom>
          <a:ln>
            <a:noFill/>
          </a:ln>
        </p:spPr>
        <p:txBody>
          <a:bodyPr anchor="b">
            <a:noAutofit/>
          </a:bodyPr>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21" name="Title 1"/>
          <p:cNvSpPr>
            <a:spLocks noGrp="1"/>
          </p:cNvSpPr>
          <p:nvPr>
            <p:ph type="title" hasCustomPrompt="1"/>
          </p:nvPr>
        </p:nvSpPr>
        <p:spPr>
          <a:xfrm>
            <a:off x="431373" y="317984"/>
            <a:ext cx="11329259" cy="836680"/>
          </a:xfrm>
        </p:spPr>
        <p:txBody>
          <a:bodyPr/>
          <a:lstStyle>
            <a:lvl1pPr>
              <a:defRPr baseline="0">
                <a:solidFill>
                  <a:schemeClr val="bg1"/>
                </a:solidFill>
              </a:defRPr>
            </a:lvl1pPr>
          </a:lstStyle>
          <a:p>
            <a:r>
              <a:rPr lang="en-US" err="1"/>
              <a:t>Doelgroepen</a:t>
            </a:r>
            <a:r>
              <a:rPr lang="en-US"/>
              <a:t> slide</a:t>
            </a:r>
            <a:endParaRPr lang="nl-NL"/>
          </a:p>
        </p:txBody>
      </p:sp>
      <p:sp>
        <p:nvSpPr>
          <p:cNvPr id="22" name="Content Placeholder 14"/>
          <p:cNvSpPr>
            <a:spLocks noGrp="1"/>
          </p:cNvSpPr>
          <p:nvPr>
            <p:ph sz="quarter" idx="12" hasCustomPrompt="1"/>
          </p:nvPr>
        </p:nvSpPr>
        <p:spPr>
          <a:xfrm>
            <a:off x="431371" y="1174010"/>
            <a:ext cx="5664629" cy="310774"/>
          </a:xfrm>
          <a:prstGeom prst="rect">
            <a:avLst/>
          </a:prstGeom>
        </p:spPr>
        <p:txBody>
          <a:bodyPr vert="horz" lIns="91440" tIns="45720" rIns="91440" bIns="45720" rtlCol="0" anchor="ctr">
            <a:noAutofit/>
          </a:bodyPr>
          <a:lstStyle>
            <a:lvl1pPr>
              <a:defRPr lang="en-GB" b="1" dirty="0">
                <a:solidFill>
                  <a:schemeClr val="bg1"/>
                </a:solidFill>
                <a:latin typeface="Nexa XBold" panose="02000000000000000000" pitchFamily="50" charset="0"/>
              </a:defRPr>
            </a:lvl1pPr>
          </a:lstStyle>
          <a:p>
            <a:pPr marL="0" lvl="0" indent="0">
              <a:buNone/>
            </a:pPr>
            <a:r>
              <a:rPr lang="en-GB"/>
              <a:t>Insert header</a:t>
            </a:r>
          </a:p>
        </p:txBody>
      </p:sp>
      <p:pic>
        <p:nvPicPr>
          <p:cNvPr id="24" name="Pictur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89173" y="6358515"/>
            <a:ext cx="1774535" cy="547888"/>
          </a:xfrm>
          <a:prstGeom prst="rect">
            <a:avLst/>
          </a:prstGeom>
        </p:spPr>
      </p:pic>
    </p:spTree>
    <p:extLst>
      <p:ext uri="{BB962C8B-B14F-4D97-AF65-F5344CB8AC3E}">
        <p14:creationId xmlns:p14="http://schemas.microsoft.com/office/powerpoint/2010/main" val="36845390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106864354"/>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56323" name="think-cell Slide" r:id="rId4" imgW="444" imgH="446" progId="TCLayout.ActiveDocument.1">
                  <p:embed/>
                </p:oleObj>
              </mc:Choice>
              <mc:Fallback>
                <p:oleObj name="think-cell Slide" r:id="rId4" imgW="444" imgH="446" progId="TCLayout.ActiveDocument.1">
                  <p:embed/>
                  <p:pic>
                    <p:nvPicPr>
                      <p:cNvPr id="13" name="Object 1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7" name="Rechthoek 6"/>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99"/>
          </a:p>
        </p:txBody>
      </p:sp>
      <p:sp>
        <p:nvSpPr>
          <p:cNvPr id="8" name="Tijdelijke aanduiding voor tekst 2"/>
          <p:cNvSpPr>
            <a:spLocks noGrp="1"/>
          </p:cNvSpPr>
          <p:nvPr>
            <p:ph type="body" sz="quarter" idx="13" hasCustomPrompt="1"/>
          </p:nvPr>
        </p:nvSpPr>
        <p:spPr>
          <a:xfrm>
            <a:off x="0" y="0"/>
            <a:ext cx="12192000" cy="6858000"/>
          </a:xfrm>
          <a:prstGeom prst="rect">
            <a:avLst/>
          </a:prstGeom>
          <a:solidFill>
            <a:schemeClr val="accent2"/>
          </a:solidFill>
        </p:spPr>
        <p:txBody>
          <a:bodyPr/>
          <a:lstStyle>
            <a:lvl1pPr marL="0" indent="0">
              <a:buNone/>
              <a:defRPr baseline="0"/>
            </a:lvl1pPr>
          </a:lstStyle>
          <a:p>
            <a:pPr lvl="0"/>
            <a:r>
              <a:rPr lang="nl-NL"/>
              <a:t> </a:t>
            </a:r>
          </a:p>
        </p:txBody>
      </p:sp>
      <p:sp>
        <p:nvSpPr>
          <p:cNvPr id="9" name="Tijdelijke aanduiding voor afbeelding 4"/>
          <p:cNvSpPr>
            <a:spLocks noGrp="1"/>
          </p:cNvSpPr>
          <p:nvPr>
            <p:ph type="pic" sz="quarter" idx="11" hasCustomPrompt="1"/>
          </p:nvPr>
        </p:nvSpPr>
        <p:spPr>
          <a:xfrm>
            <a:off x="2" y="0"/>
            <a:ext cx="12191999" cy="6858000"/>
          </a:xfrm>
          <a:prstGeom prst="rect">
            <a:avLst/>
          </a:prstGeom>
        </p:spPr>
        <p:txBody>
          <a:bodyPr anchor="b"/>
          <a:lstStyle>
            <a:lvl1pPr marL="0" indent="0" algn="ctr">
              <a:buNone/>
              <a:defRPr sz="1200">
                <a:solidFill>
                  <a:schemeClr val="bg1"/>
                </a:solidFill>
              </a:defRPr>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2" name="Tijdelijke aanduiding voor tekst 5"/>
          <p:cNvSpPr>
            <a:spLocks noGrp="1"/>
          </p:cNvSpPr>
          <p:nvPr>
            <p:ph type="body" sz="quarter" idx="10" hasCustomPrompt="1"/>
          </p:nvPr>
        </p:nvSpPr>
        <p:spPr>
          <a:xfrm>
            <a:off x="763482" y="2626816"/>
            <a:ext cx="10665041" cy="1433683"/>
          </a:xfrm>
          <a:prstGeom prst="rect">
            <a:avLst/>
          </a:prstGeom>
          <a:effectLst/>
        </p:spPr>
        <p:txBody>
          <a:bodyPr anchor="ctr">
            <a:noAutofit/>
          </a:bodyPr>
          <a:lstStyle>
            <a:lvl1pPr marL="0" indent="0" algn="ctr">
              <a:lnSpc>
                <a:spcPct val="70000"/>
              </a:lnSpc>
              <a:buNone/>
              <a:defRPr sz="6000" b="1" baseline="0">
                <a:solidFill>
                  <a:schemeClr val="bg1"/>
                </a:solidFill>
                <a:effectLst/>
                <a:latin typeface="Nexa XBold" panose="02000000000000000000" pitchFamily="50" charset="0"/>
              </a:defRPr>
            </a:lvl1pPr>
            <a:lvl2pPr>
              <a:defRPr sz="2931" b="1">
                <a:solidFill>
                  <a:schemeClr val="accent4"/>
                </a:solidFill>
              </a:defRPr>
            </a:lvl2pPr>
            <a:lvl3pPr>
              <a:defRPr sz="2931" b="1">
                <a:solidFill>
                  <a:schemeClr val="accent4"/>
                </a:solidFill>
              </a:defRPr>
            </a:lvl3pPr>
            <a:lvl4pPr>
              <a:defRPr sz="2931" b="1">
                <a:solidFill>
                  <a:schemeClr val="accent4"/>
                </a:solidFill>
              </a:defRPr>
            </a:lvl4pPr>
            <a:lvl5pPr>
              <a:defRPr sz="2931" b="1">
                <a:solidFill>
                  <a:schemeClr val="accent4"/>
                </a:solidFill>
              </a:defRPr>
            </a:lvl5pPr>
          </a:lstStyle>
          <a:p>
            <a:pPr lvl="0"/>
            <a:r>
              <a:rPr lang="nl-NL"/>
              <a:t>Ruimte voor quote</a:t>
            </a:r>
          </a:p>
        </p:txBody>
      </p:sp>
      <p:sp>
        <p:nvSpPr>
          <p:cNvPr id="11" name="Text Placeholder 3"/>
          <p:cNvSpPr>
            <a:spLocks noGrp="1"/>
          </p:cNvSpPr>
          <p:nvPr>
            <p:ph type="body" sz="quarter" idx="14" hasCustomPrompt="1"/>
          </p:nvPr>
        </p:nvSpPr>
        <p:spPr>
          <a:xfrm>
            <a:off x="431801" y="6487858"/>
            <a:ext cx="4656138" cy="274323"/>
          </a:xfrm>
        </p:spPr>
        <p:txBody>
          <a:bodyPr anchor="ctr">
            <a:noAutofit/>
          </a:bodyPr>
          <a:lstStyle>
            <a:lvl1pPr marL="0" indent="0">
              <a:lnSpc>
                <a:spcPct val="100000"/>
              </a:lnSpc>
              <a:buNone/>
              <a:tabLst>
                <a:tab pos="179388" algn="l"/>
              </a:tabLst>
              <a:defRPr sz="800">
                <a:solidFill>
                  <a:schemeClr val="bg1"/>
                </a:solidFill>
              </a:defRPr>
            </a:lvl1pPr>
            <a:lvl2pPr>
              <a:defRPr sz="800"/>
            </a:lvl2pPr>
            <a:lvl3pPr>
              <a:defRPr sz="800"/>
            </a:lvl3pPr>
            <a:lvl4pPr>
              <a:defRPr sz="800"/>
            </a:lvl4pPr>
            <a:lvl5pPr>
              <a:defRPr sz="800"/>
            </a:lvl5pPr>
          </a:lstStyle>
          <a:p>
            <a:pPr lvl="0"/>
            <a:r>
              <a:rPr lang="nl-NL"/>
              <a:t>*</a:t>
            </a:r>
          </a:p>
        </p:txBody>
      </p:sp>
      <p:sp>
        <p:nvSpPr>
          <p:cNvPr id="14"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bg1"/>
                </a:solidFill>
              </a:defRPr>
            </a:lvl1pPr>
          </a:lstStyle>
          <a:p>
            <a:fld id="{BE9414F3-9778-4964-87C2-61F643E17204}" type="slidenum">
              <a:rPr lang="nl-NL" smtClean="0"/>
              <a:pPr/>
              <a:t>‹#›</a:t>
            </a:fld>
            <a:endParaRPr lang="nl-NL"/>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89173" y="6358515"/>
            <a:ext cx="1774535" cy="547888"/>
          </a:xfrm>
          <a:prstGeom prst="rect">
            <a:avLst/>
          </a:prstGeom>
        </p:spPr>
      </p:pic>
    </p:spTree>
    <p:extLst>
      <p:ext uri="{BB962C8B-B14F-4D97-AF65-F5344CB8AC3E}">
        <p14:creationId xmlns:p14="http://schemas.microsoft.com/office/powerpoint/2010/main" val="17053381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ll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90508528"/>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57347" name="think-cell Slide" r:id="rId4" imgW="444" imgH="446" progId="TCLayout.ActiveDocument.1">
                  <p:embed/>
                </p:oleObj>
              </mc:Choice>
              <mc:Fallback>
                <p:oleObj name="think-cell Slide" r:id="rId4" imgW="444" imgH="446" progId="TCLayout.ActiveDocument.1">
                  <p:embed/>
                  <p:pic>
                    <p:nvPicPr>
                      <p:cNvPr id="2" name="Object 1" hidden="1"/>
                      <p:cNvPicPr/>
                      <p:nvPr/>
                    </p:nvPicPr>
                    <p:blipFill>
                      <a:blip r:embed="rId5"/>
                      <a:stretch>
                        <a:fillRect/>
                      </a:stretch>
                    </p:blipFill>
                    <p:spPr>
                      <a:xfrm>
                        <a:off x="2119" y="1596"/>
                        <a:ext cx="2116" cy="1587"/>
                      </a:xfrm>
                      <a:prstGeom prst="rect">
                        <a:avLst/>
                      </a:prstGeom>
                    </p:spPr>
                  </p:pic>
                </p:oleObj>
              </mc:Fallback>
            </mc:AlternateContent>
          </a:graphicData>
        </a:graphic>
      </p:graphicFrame>
      <p:sp>
        <p:nvSpPr>
          <p:cNvPr id="5" name="Title Placeholder 1"/>
          <p:cNvSpPr>
            <a:spLocks noGrp="1"/>
          </p:cNvSpPr>
          <p:nvPr>
            <p:ph type="title"/>
          </p:nvPr>
        </p:nvSpPr>
        <p:spPr>
          <a:xfrm>
            <a:off x="431373" y="287944"/>
            <a:ext cx="11329259" cy="836680"/>
          </a:xfrm>
          <a:prstGeom prst="rect">
            <a:avLst/>
          </a:prstGeom>
        </p:spPr>
        <p:txBody>
          <a:bodyPr vert="horz" lIns="91440" tIns="45720" rIns="91440" bIns="45720" rtlCol="0" anchor="t">
            <a:normAutofit/>
          </a:bodyPr>
          <a:lstStyle>
            <a:lvl1pPr eaLnBrk="1">
              <a:defRPr/>
            </a:lvl1pPr>
          </a:lstStyle>
          <a:p>
            <a:endParaRPr lang="en-GB"/>
          </a:p>
        </p:txBody>
      </p:sp>
      <p:sp>
        <p:nvSpPr>
          <p:cNvPr id="14" name="Content Placeholder 14"/>
          <p:cNvSpPr>
            <a:spLocks noGrp="1"/>
          </p:cNvSpPr>
          <p:nvPr>
            <p:ph sz="quarter" idx="12" hasCustomPrompt="1"/>
          </p:nvPr>
        </p:nvSpPr>
        <p:spPr>
          <a:xfrm>
            <a:off x="431372" y="1146276"/>
            <a:ext cx="5664629" cy="310774"/>
          </a:xfrm>
          <a:prstGeom prst="rect">
            <a:avLst/>
          </a:prstGeom>
        </p:spPr>
        <p:txBody>
          <a:bodyPr vert="horz" lIns="91440" tIns="45720" rIns="91440" bIns="45720" rtlCol="0" anchor="ctr">
            <a:noAutofit/>
          </a:bodyPr>
          <a:lstStyle>
            <a:lvl1pPr marL="0" indent="0">
              <a:buNone/>
              <a:defRPr lang="en-GB" b="1" dirty="0">
                <a:latin typeface="Nexa XBold" panose="02000000000000000000" pitchFamily="50" charset="0"/>
              </a:defRPr>
            </a:lvl1pPr>
          </a:lstStyle>
          <a:p>
            <a:pPr marL="180000" lvl="0" indent="-180000"/>
            <a:r>
              <a:rPr lang="en-GB" dirty="0"/>
              <a:t>Insert header</a:t>
            </a:r>
          </a:p>
        </p:txBody>
      </p:sp>
      <p:sp>
        <p:nvSpPr>
          <p:cNvPr id="8" name="Tijdelijke aanduiding voor afbeelding 4"/>
          <p:cNvSpPr>
            <a:spLocks noGrp="1"/>
          </p:cNvSpPr>
          <p:nvPr>
            <p:ph type="pic" sz="quarter" idx="23" hasCustomPrompt="1"/>
          </p:nvPr>
        </p:nvSpPr>
        <p:spPr>
          <a:xfrm>
            <a:off x="2" y="1672944"/>
            <a:ext cx="7086599" cy="2806709"/>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1" name="Tijdelijke aanduiding voor afbeelding 4"/>
          <p:cNvSpPr>
            <a:spLocks noGrp="1"/>
          </p:cNvSpPr>
          <p:nvPr>
            <p:ph type="pic" sz="quarter" idx="24" hasCustomPrompt="1"/>
          </p:nvPr>
        </p:nvSpPr>
        <p:spPr>
          <a:xfrm>
            <a:off x="7207628" y="1677166"/>
            <a:ext cx="4984373" cy="4534787"/>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2" name="Tijdelijke aanduiding voor afbeelding 4"/>
          <p:cNvSpPr>
            <a:spLocks noGrp="1"/>
          </p:cNvSpPr>
          <p:nvPr>
            <p:ph type="pic" sz="quarter" idx="25" hasCustomPrompt="1"/>
          </p:nvPr>
        </p:nvSpPr>
        <p:spPr>
          <a:xfrm>
            <a:off x="1" y="4591051"/>
            <a:ext cx="2284197" cy="1620903"/>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3" name="Tijdelijke aanduiding voor afbeelding 4"/>
          <p:cNvSpPr>
            <a:spLocks noGrp="1"/>
          </p:cNvSpPr>
          <p:nvPr>
            <p:ph type="pic" sz="quarter" idx="26" hasCustomPrompt="1"/>
          </p:nvPr>
        </p:nvSpPr>
        <p:spPr>
          <a:xfrm>
            <a:off x="2397177" y="4591051"/>
            <a:ext cx="2284197" cy="1620903"/>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5" name="Tijdelijke aanduiding voor afbeelding 4"/>
          <p:cNvSpPr>
            <a:spLocks noGrp="1"/>
          </p:cNvSpPr>
          <p:nvPr>
            <p:ph type="pic" sz="quarter" idx="27" hasCustomPrompt="1"/>
          </p:nvPr>
        </p:nvSpPr>
        <p:spPr>
          <a:xfrm>
            <a:off x="4802403" y="4591051"/>
            <a:ext cx="2284197" cy="1620903"/>
          </a:xfrm>
          <a:prstGeom prst="rect">
            <a:avLst/>
          </a:prstGeom>
        </p:spPr>
        <p:txBody>
          <a:bodyPr anchor="b"/>
          <a:lstStyle>
            <a:lvl1pPr marL="0" indent="0" algn="ctr">
              <a:buNone/>
              <a:defRPr sz="1200"/>
            </a:lvl1pPr>
          </a:lstStyle>
          <a:p>
            <a:r>
              <a:rPr lang="en-US"/>
              <a:t>Sleep </a:t>
            </a:r>
            <a:r>
              <a:rPr lang="en-US" err="1"/>
              <a:t>hier</a:t>
            </a:r>
            <a:r>
              <a:rPr lang="en-US"/>
              <a:t> </a:t>
            </a:r>
            <a:r>
              <a:rPr lang="en-US" err="1"/>
              <a:t>uw</a:t>
            </a:r>
            <a:r>
              <a:rPr lang="en-US"/>
              <a:t> </a:t>
            </a:r>
            <a:r>
              <a:rPr lang="en-US" err="1"/>
              <a:t>afbeelding</a:t>
            </a:r>
            <a:r>
              <a:rPr lang="en-US"/>
              <a:t> in</a:t>
            </a:r>
          </a:p>
          <a:p>
            <a:endParaRPr lang="nl-NL"/>
          </a:p>
        </p:txBody>
      </p:sp>
      <p:sp>
        <p:nvSpPr>
          <p:cNvPr id="17"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8"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9"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9304610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ockup - Tablet &amp; Mob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pic>
        <p:nvPicPr>
          <p:cNvPr id="3"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3059" y="1468061"/>
            <a:ext cx="5971437" cy="5063867"/>
          </a:xfrm>
          <a:prstGeom prst="rect">
            <a:avLst/>
          </a:prstGeom>
        </p:spPr>
      </p:pic>
      <p:sp>
        <p:nvSpPr>
          <p:cNvPr id="6" name="Tijdelijke aanduiding voor afbeelding 20"/>
          <p:cNvSpPr>
            <a:spLocks noGrp="1"/>
          </p:cNvSpPr>
          <p:nvPr>
            <p:ph type="pic" sz="quarter" idx="17" hasCustomPrompt="1"/>
          </p:nvPr>
        </p:nvSpPr>
        <p:spPr>
          <a:xfrm>
            <a:off x="3863568" y="1836288"/>
            <a:ext cx="4741053" cy="3553325"/>
          </a:xfrm>
          <a:custGeom>
            <a:avLst/>
            <a:gdLst>
              <a:gd name="connsiteX0" fmla="*/ 0 w 6852368"/>
              <a:gd name="connsiteY0" fmla="*/ 0 h 5127730"/>
              <a:gd name="connsiteX1" fmla="*/ 6852368 w 6852368"/>
              <a:gd name="connsiteY1" fmla="*/ 0 h 5127730"/>
              <a:gd name="connsiteX2" fmla="*/ 6852368 w 6852368"/>
              <a:gd name="connsiteY2" fmla="*/ 5127730 h 5127730"/>
              <a:gd name="connsiteX3" fmla="*/ 0 w 6852368"/>
              <a:gd name="connsiteY3" fmla="*/ 5127730 h 5127730"/>
              <a:gd name="connsiteX4" fmla="*/ 0 w 6852368"/>
              <a:gd name="connsiteY4" fmla="*/ 0 h 5127730"/>
              <a:gd name="connsiteX0" fmla="*/ 0 w 6852368"/>
              <a:gd name="connsiteY0" fmla="*/ 0 h 5127730"/>
              <a:gd name="connsiteX1" fmla="*/ 6852368 w 6852368"/>
              <a:gd name="connsiteY1" fmla="*/ 0 h 5127730"/>
              <a:gd name="connsiteX2" fmla="*/ 6841473 w 6852368"/>
              <a:gd name="connsiteY2" fmla="*/ 768278 h 5127730"/>
              <a:gd name="connsiteX3" fmla="*/ 6852368 w 6852368"/>
              <a:gd name="connsiteY3" fmla="*/ 5127730 h 5127730"/>
              <a:gd name="connsiteX4" fmla="*/ 0 w 6852368"/>
              <a:gd name="connsiteY4" fmla="*/ 5127730 h 5127730"/>
              <a:gd name="connsiteX5" fmla="*/ 0 w 6852368"/>
              <a:gd name="connsiteY5" fmla="*/ 0 h 5127730"/>
              <a:gd name="connsiteX0" fmla="*/ 0 w 7354178"/>
              <a:gd name="connsiteY0" fmla="*/ 0 h 5127730"/>
              <a:gd name="connsiteX1" fmla="*/ 6852368 w 7354178"/>
              <a:gd name="connsiteY1" fmla="*/ 0 h 5127730"/>
              <a:gd name="connsiteX2" fmla="*/ 6841473 w 7354178"/>
              <a:gd name="connsiteY2" fmla="*/ 768278 h 5127730"/>
              <a:gd name="connsiteX3" fmla="*/ 6833724 w 7354178"/>
              <a:gd name="connsiteY3" fmla="*/ 1008502 h 5127730"/>
              <a:gd name="connsiteX4" fmla="*/ 6852368 w 7354178"/>
              <a:gd name="connsiteY4" fmla="*/ 5127730 h 5127730"/>
              <a:gd name="connsiteX5" fmla="*/ 0 w 7354178"/>
              <a:gd name="connsiteY5" fmla="*/ 5127730 h 5127730"/>
              <a:gd name="connsiteX6" fmla="*/ 0 w 7354178"/>
              <a:gd name="connsiteY6" fmla="*/ 0 h 5127730"/>
              <a:gd name="connsiteX0" fmla="*/ 0 w 7188055"/>
              <a:gd name="connsiteY0" fmla="*/ 0 h 5127730"/>
              <a:gd name="connsiteX1" fmla="*/ 6852368 w 7188055"/>
              <a:gd name="connsiteY1" fmla="*/ 0 h 5127730"/>
              <a:gd name="connsiteX2" fmla="*/ 6841473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0 h 5127730"/>
              <a:gd name="connsiteX1" fmla="*/ 6852368 w 7188055"/>
              <a:gd name="connsiteY1" fmla="*/ 0 h 5127730"/>
              <a:gd name="connsiteX2" fmla="*/ 6841473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0 h 5127730"/>
              <a:gd name="connsiteX1" fmla="*/ 6852368 w 7188055"/>
              <a:gd name="connsiteY1" fmla="*/ 0 h 5127730"/>
              <a:gd name="connsiteX2" fmla="*/ 6880219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7749 h 5135479"/>
              <a:gd name="connsiteX1" fmla="*/ 6883365 w 7188055"/>
              <a:gd name="connsiteY1" fmla="*/ 0 h 5135479"/>
              <a:gd name="connsiteX2" fmla="*/ 6880219 w 7188055"/>
              <a:gd name="connsiteY2" fmla="*/ 776027 h 5135479"/>
              <a:gd name="connsiteX3" fmla="*/ 5865080 w 7188055"/>
              <a:gd name="connsiteY3" fmla="*/ 985255 h 5135479"/>
              <a:gd name="connsiteX4" fmla="*/ 6852368 w 7188055"/>
              <a:gd name="connsiteY4" fmla="*/ 5135479 h 5135479"/>
              <a:gd name="connsiteX5" fmla="*/ 0 w 7188055"/>
              <a:gd name="connsiteY5" fmla="*/ 5135479 h 5135479"/>
              <a:gd name="connsiteX6" fmla="*/ 0 w 718805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10402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6054848 w 6883365"/>
              <a:gd name="connsiteY4" fmla="*/ 1168496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73343 w 6883365"/>
              <a:gd name="connsiteY2" fmla="*/ 793215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7220"/>
              <a:gd name="connsiteY0" fmla="*/ 7749 h 5135479"/>
              <a:gd name="connsiteX1" fmla="*/ 6883365 w 6887220"/>
              <a:gd name="connsiteY1" fmla="*/ 0 h 5135479"/>
              <a:gd name="connsiteX2" fmla="*/ 6887094 w 6887220"/>
              <a:gd name="connsiteY2" fmla="*/ 796653 h 5135479"/>
              <a:gd name="connsiteX3" fmla="*/ 6129774 w 6887220"/>
              <a:gd name="connsiteY3" fmla="*/ 799626 h 5135479"/>
              <a:gd name="connsiteX4" fmla="*/ 5783278 w 6887220"/>
              <a:gd name="connsiteY4" fmla="*/ 1099744 h 5135479"/>
              <a:gd name="connsiteX5" fmla="*/ 5770924 w 6887220"/>
              <a:gd name="connsiteY5" fmla="*/ 5119980 h 5135479"/>
              <a:gd name="connsiteX6" fmla="*/ 0 w 6887220"/>
              <a:gd name="connsiteY6" fmla="*/ 5135479 h 5135479"/>
              <a:gd name="connsiteX7" fmla="*/ 0 w 6887220"/>
              <a:gd name="connsiteY7" fmla="*/ 7749 h 5135479"/>
              <a:gd name="connsiteX0" fmla="*/ 0 w 7465718"/>
              <a:gd name="connsiteY0" fmla="*/ 7749 h 5135479"/>
              <a:gd name="connsiteX1" fmla="*/ 6883365 w 7465718"/>
              <a:gd name="connsiteY1" fmla="*/ 0 h 5135479"/>
              <a:gd name="connsiteX2" fmla="*/ 7465717 w 7465718"/>
              <a:gd name="connsiteY2" fmla="*/ 788363 h 5135479"/>
              <a:gd name="connsiteX3" fmla="*/ 6129774 w 7465718"/>
              <a:gd name="connsiteY3" fmla="*/ 799626 h 5135479"/>
              <a:gd name="connsiteX4" fmla="*/ 5783278 w 7465718"/>
              <a:gd name="connsiteY4" fmla="*/ 1099744 h 5135479"/>
              <a:gd name="connsiteX5" fmla="*/ 5770924 w 7465718"/>
              <a:gd name="connsiteY5" fmla="*/ 5119980 h 5135479"/>
              <a:gd name="connsiteX6" fmla="*/ 0 w 7465718"/>
              <a:gd name="connsiteY6" fmla="*/ 5135479 h 5135479"/>
              <a:gd name="connsiteX7" fmla="*/ 0 w 7465718"/>
              <a:gd name="connsiteY7" fmla="*/ 7749 h 5135479"/>
              <a:gd name="connsiteX0" fmla="*/ 0 w 7465843"/>
              <a:gd name="connsiteY0" fmla="*/ 7749 h 5135479"/>
              <a:gd name="connsiteX1" fmla="*/ 7461989 w 7465843"/>
              <a:gd name="connsiteY1" fmla="*/ 0 h 5135479"/>
              <a:gd name="connsiteX2" fmla="*/ 7465717 w 7465843"/>
              <a:gd name="connsiteY2" fmla="*/ 788363 h 5135479"/>
              <a:gd name="connsiteX3" fmla="*/ 6129774 w 7465843"/>
              <a:gd name="connsiteY3" fmla="*/ 799626 h 5135479"/>
              <a:gd name="connsiteX4" fmla="*/ 5783278 w 7465843"/>
              <a:gd name="connsiteY4" fmla="*/ 1099744 h 5135479"/>
              <a:gd name="connsiteX5" fmla="*/ 5770924 w 7465843"/>
              <a:gd name="connsiteY5" fmla="*/ 5119980 h 5135479"/>
              <a:gd name="connsiteX6" fmla="*/ 0 w 7465843"/>
              <a:gd name="connsiteY6" fmla="*/ 5135479 h 5135479"/>
              <a:gd name="connsiteX7" fmla="*/ 0 w 7465843"/>
              <a:gd name="connsiteY7" fmla="*/ 7749 h 51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5843" h="5135479">
                <a:moveTo>
                  <a:pt x="0" y="7749"/>
                </a:moveTo>
                <a:lnTo>
                  <a:pt x="7461989" y="0"/>
                </a:lnTo>
                <a:cubicBezTo>
                  <a:pt x="7460940" y="258676"/>
                  <a:pt x="7466766" y="529687"/>
                  <a:pt x="7465717" y="788363"/>
                </a:cubicBezTo>
                <a:lnTo>
                  <a:pt x="6129774" y="799626"/>
                </a:lnTo>
                <a:cubicBezTo>
                  <a:pt x="5946377" y="816338"/>
                  <a:pt x="5850534" y="867823"/>
                  <a:pt x="5783278" y="1099744"/>
                </a:cubicBezTo>
                <a:cubicBezTo>
                  <a:pt x="5771023" y="1847303"/>
                  <a:pt x="5776287" y="4706322"/>
                  <a:pt x="5770924" y="5119980"/>
                </a:cubicBezTo>
                <a:lnTo>
                  <a:pt x="0" y="5135479"/>
                </a:lnTo>
                <a:lnTo>
                  <a:pt x="0" y="7749"/>
                </a:lnTo>
                <a:close/>
              </a:path>
            </a:pathLst>
          </a:custGeom>
          <a:ln w="76200">
            <a:noFill/>
          </a:ln>
          <a:effectLst/>
        </p:spPr>
        <p:txBody>
          <a:bodyPr anchor="ctr"/>
          <a:lstStyle>
            <a:lvl1pPr marL="0" indent="0" algn="ctr">
              <a:buNone/>
              <a:defRPr sz="1200">
                <a:solidFill>
                  <a:schemeClr val="bg2">
                    <a:lumMod val="90000"/>
                  </a:schemeClr>
                </a:solidFill>
                <a:latin typeface="Gotham Black" panose="02000604040000020004" pitchFamily="50" charset="0"/>
              </a:defRPr>
            </a:lvl1pPr>
          </a:lstStyle>
          <a:p>
            <a:r>
              <a:rPr lang="nl-NL"/>
              <a:t>AFBEELDING</a:t>
            </a:r>
          </a:p>
        </p:txBody>
      </p:sp>
      <p:sp>
        <p:nvSpPr>
          <p:cNvPr id="7"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8"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9"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pic>
        <p:nvPicPr>
          <p:cNvPr id="14" name="Picture 13"/>
          <p:cNvPicPr>
            <a:picLocks noChangeAspect="1"/>
          </p:cNvPicPr>
          <p:nvPr userDrawn="1"/>
        </p:nvPicPr>
        <p:blipFill>
          <a:blip r:embed="rId3">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6479864" y="2300696"/>
            <a:ext cx="4080633" cy="4080633"/>
          </a:xfrm>
          <a:prstGeom prst="rect">
            <a:avLst/>
          </a:prstGeom>
        </p:spPr>
      </p:pic>
      <p:sp>
        <p:nvSpPr>
          <p:cNvPr id="15" name="Picture Placeholder 30"/>
          <p:cNvSpPr>
            <a:spLocks noGrp="1"/>
          </p:cNvSpPr>
          <p:nvPr>
            <p:ph type="pic" sz="quarter" idx="28" hasCustomPrompt="1"/>
          </p:nvPr>
        </p:nvSpPr>
        <p:spPr>
          <a:xfrm>
            <a:off x="7635782" y="2803010"/>
            <a:ext cx="1738627" cy="3051011"/>
          </a:xfrm>
        </p:spPr>
        <p:txBody>
          <a:bodyPr anchor="b">
            <a:normAutofit/>
          </a:bodyPr>
          <a:lstStyle>
            <a:lvl1pPr marL="0" indent="0" algn="ctr">
              <a:buNone/>
              <a:defRPr sz="1200"/>
            </a:lvl1pPr>
          </a:lstStyle>
          <a:p>
            <a:r>
              <a:rPr lang="nl-NL"/>
              <a:t>Sleep hier jouw afbeelding in</a:t>
            </a:r>
          </a:p>
        </p:txBody>
      </p:sp>
    </p:spTree>
    <p:extLst>
      <p:ext uri="{BB962C8B-B14F-4D97-AF65-F5344CB8AC3E}">
        <p14:creationId xmlns:p14="http://schemas.microsoft.com/office/powerpoint/2010/main" val="270303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675" decel="100000" fill="hold"/>
                                        <p:tgtEl>
                                          <p:spTgt spid="3"/>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675" decel="100000" fill="hold"/>
                                        <p:tgtEl>
                                          <p:spTgt spid="6"/>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ockup - Tablet &amp; Mobile met tekst">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userDrawn="1">
            <p:custDataLst>
              <p:tags r:id="rId2"/>
            </p:custDataLst>
            <p:extLst>
              <p:ext uri="{D42A27DB-BD31-4B8C-83A1-F6EECF244321}">
                <p14:modId xmlns:p14="http://schemas.microsoft.com/office/powerpoint/2010/main" val="1156583952"/>
              </p:ex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58371" name="think-cell Slide" r:id="rId4" imgW="444" imgH="446" progId="TCLayout.ActiveDocument.1">
                  <p:embed/>
                </p:oleObj>
              </mc:Choice>
              <mc:Fallback>
                <p:oleObj name="think-cell Slide" r:id="rId4" imgW="444" imgH="446" progId="TCLayout.ActiveDocument.1">
                  <p:embed/>
                  <p:pic>
                    <p:nvPicPr>
                      <p:cNvPr id="18" name="Object 17"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nl-NL"/>
          </a:p>
        </p:txBody>
      </p:sp>
      <p:pic>
        <p:nvPicPr>
          <p:cNvPr id="3" name="Afbeelding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41656" y="1468061"/>
            <a:ext cx="5971437" cy="5063867"/>
          </a:xfrm>
          <a:prstGeom prst="rect">
            <a:avLst/>
          </a:prstGeom>
        </p:spPr>
      </p:pic>
      <p:sp>
        <p:nvSpPr>
          <p:cNvPr id="6" name="Tijdelijke aanduiding voor afbeelding 20"/>
          <p:cNvSpPr>
            <a:spLocks noGrp="1"/>
          </p:cNvSpPr>
          <p:nvPr>
            <p:ph type="pic" sz="quarter" idx="17" hasCustomPrompt="1"/>
          </p:nvPr>
        </p:nvSpPr>
        <p:spPr>
          <a:xfrm>
            <a:off x="5872164" y="1836288"/>
            <a:ext cx="4741053" cy="3553325"/>
          </a:xfrm>
          <a:custGeom>
            <a:avLst/>
            <a:gdLst>
              <a:gd name="connsiteX0" fmla="*/ 0 w 6852368"/>
              <a:gd name="connsiteY0" fmla="*/ 0 h 5127730"/>
              <a:gd name="connsiteX1" fmla="*/ 6852368 w 6852368"/>
              <a:gd name="connsiteY1" fmla="*/ 0 h 5127730"/>
              <a:gd name="connsiteX2" fmla="*/ 6852368 w 6852368"/>
              <a:gd name="connsiteY2" fmla="*/ 5127730 h 5127730"/>
              <a:gd name="connsiteX3" fmla="*/ 0 w 6852368"/>
              <a:gd name="connsiteY3" fmla="*/ 5127730 h 5127730"/>
              <a:gd name="connsiteX4" fmla="*/ 0 w 6852368"/>
              <a:gd name="connsiteY4" fmla="*/ 0 h 5127730"/>
              <a:gd name="connsiteX0" fmla="*/ 0 w 6852368"/>
              <a:gd name="connsiteY0" fmla="*/ 0 h 5127730"/>
              <a:gd name="connsiteX1" fmla="*/ 6852368 w 6852368"/>
              <a:gd name="connsiteY1" fmla="*/ 0 h 5127730"/>
              <a:gd name="connsiteX2" fmla="*/ 6841473 w 6852368"/>
              <a:gd name="connsiteY2" fmla="*/ 768278 h 5127730"/>
              <a:gd name="connsiteX3" fmla="*/ 6852368 w 6852368"/>
              <a:gd name="connsiteY3" fmla="*/ 5127730 h 5127730"/>
              <a:gd name="connsiteX4" fmla="*/ 0 w 6852368"/>
              <a:gd name="connsiteY4" fmla="*/ 5127730 h 5127730"/>
              <a:gd name="connsiteX5" fmla="*/ 0 w 6852368"/>
              <a:gd name="connsiteY5" fmla="*/ 0 h 5127730"/>
              <a:gd name="connsiteX0" fmla="*/ 0 w 7354178"/>
              <a:gd name="connsiteY0" fmla="*/ 0 h 5127730"/>
              <a:gd name="connsiteX1" fmla="*/ 6852368 w 7354178"/>
              <a:gd name="connsiteY1" fmla="*/ 0 h 5127730"/>
              <a:gd name="connsiteX2" fmla="*/ 6841473 w 7354178"/>
              <a:gd name="connsiteY2" fmla="*/ 768278 h 5127730"/>
              <a:gd name="connsiteX3" fmla="*/ 6833724 w 7354178"/>
              <a:gd name="connsiteY3" fmla="*/ 1008502 h 5127730"/>
              <a:gd name="connsiteX4" fmla="*/ 6852368 w 7354178"/>
              <a:gd name="connsiteY4" fmla="*/ 5127730 h 5127730"/>
              <a:gd name="connsiteX5" fmla="*/ 0 w 7354178"/>
              <a:gd name="connsiteY5" fmla="*/ 5127730 h 5127730"/>
              <a:gd name="connsiteX6" fmla="*/ 0 w 7354178"/>
              <a:gd name="connsiteY6" fmla="*/ 0 h 5127730"/>
              <a:gd name="connsiteX0" fmla="*/ 0 w 7188055"/>
              <a:gd name="connsiteY0" fmla="*/ 0 h 5127730"/>
              <a:gd name="connsiteX1" fmla="*/ 6852368 w 7188055"/>
              <a:gd name="connsiteY1" fmla="*/ 0 h 5127730"/>
              <a:gd name="connsiteX2" fmla="*/ 6841473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0 h 5127730"/>
              <a:gd name="connsiteX1" fmla="*/ 6852368 w 7188055"/>
              <a:gd name="connsiteY1" fmla="*/ 0 h 5127730"/>
              <a:gd name="connsiteX2" fmla="*/ 6841473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0 h 5127730"/>
              <a:gd name="connsiteX1" fmla="*/ 6852368 w 7188055"/>
              <a:gd name="connsiteY1" fmla="*/ 0 h 5127730"/>
              <a:gd name="connsiteX2" fmla="*/ 6880219 w 7188055"/>
              <a:gd name="connsiteY2" fmla="*/ 768278 h 5127730"/>
              <a:gd name="connsiteX3" fmla="*/ 5865080 w 7188055"/>
              <a:gd name="connsiteY3" fmla="*/ 977506 h 5127730"/>
              <a:gd name="connsiteX4" fmla="*/ 6852368 w 7188055"/>
              <a:gd name="connsiteY4" fmla="*/ 5127730 h 5127730"/>
              <a:gd name="connsiteX5" fmla="*/ 0 w 7188055"/>
              <a:gd name="connsiteY5" fmla="*/ 5127730 h 5127730"/>
              <a:gd name="connsiteX6" fmla="*/ 0 w 7188055"/>
              <a:gd name="connsiteY6" fmla="*/ 0 h 5127730"/>
              <a:gd name="connsiteX0" fmla="*/ 0 w 7188055"/>
              <a:gd name="connsiteY0" fmla="*/ 7749 h 5135479"/>
              <a:gd name="connsiteX1" fmla="*/ 6883365 w 7188055"/>
              <a:gd name="connsiteY1" fmla="*/ 0 h 5135479"/>
              <a:gd name="connsiteX2" fmla="*/ 6880219 w 7188055"/>
              <a:gd name="connsiteY2" fmla="*/ 776027 h 5135479"/>
              <a:gd name="connsiteX3" fmla="*/ 5865080 w 7188055"/>
              <a:gd name="connsiteY3" fmla="*/ 985255 h 5135479"/>
              <a:gd name="connsiteX4" fmla="*/ 6852368 w 7188055"/>
              <a:gd name="connsiteY4" fmla="*/ 5135479 h 5135479"/>
              <a:gd name="connsiteX5" fmla="*/ 0 w 7188055"/>
              <a:gd name="connsiteY5" fmla="*/ 5135479 h 5135479"/>
              <a:gd name="connsiteX6" fmla="*/ 0 w 718805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65080 w 6883365"/>
              <a:gd name="connsiteY3" fmla="*/ 985255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76027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80219 w 6883365"/>
              <a:gd name="connsiteY2" fmla="*/ 786339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10402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5827266 w 6883365"/>
              <a:gd name="connsiteY3" fmla="*/ 974943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67487 w 6883365"/>
              <a:gd name="connsiteY4" fmla="*/ 5119980 h 5135479"/>
              <a:gd name="connsiteX5" fmla="*/ 0 w 6883365"/>
              <a:gd name="connsiteY5" fmla="*/ 5135479 h 5135479"/>
              <a:gd name="connsiteX6" fmla="*/ 0 w 6883365"/>
              <a:gd name="connsiteY6"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6054848 w 6883365"/>
              <a:gd name="connsiteY4" fmla="*/ 1168496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67487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66468 w 6883365"/>
              <a:gd name="connsiteY2" fmla="*/ 800090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3365"/>
              <a:gd name="connsiteY0" fmla="*/ 7749 h 5135479"/>
              <a:gd name="connsiteX1" fmla="*/ 6883365 w 6883365"/>
              <a:gd name="connsiteY1" fmla="*/ 0 h 5135479"/>
              <a:gd name="connsiteX2" fmla="*/ 6873343 w 6883365"/>
              <a:gd name="connsiteY2" fmla="*/ 793215 h 5135479"/>
              <a:gd name="connsiteX3" fmla="*/ 6129774 w 6883365"/>
              <a:gd name="connsiteY3" fmla="*/ 799626 h 5135479"/>
              <a:gd name="connsiteX4" fmla="*/ 5783278 w 6883365"/>
              <a:gd name="connsiteY4" fmla="*/ 1099744 h 5135479"/>
              <a:gd name="connsiteX5" fmla="*/ 5770924 w 6883365"/>
              <a:gd name="connsiteY5" fmla="*/ 5119980 h 5135479"/>
              <a:gd name="connsiteX6" fmla="*/ 0 w 6883365"/>
              <a:gd name="connsiteY6" fmla="*/ 5135479 h 5135479"/>
              <a:gd name="connsiteX7" fmla="*/ 0 w 6883365"/>
              <a:gd name="connsiteY7" fmla="*/ 7749 h 5135479"/>
              <a:gd name="connsiteX0" fmla="*/ 0 w 6887220"/>
              <a:gd name="connsiteY0" fmla="*/ 7749 h 5135479"/>
              <a:gd name="connsiteX1" fmla="*/ 6883365 w 6887220"/>
              <a:gd name="connsiteY1" fmla="*/ 0 h 5135479"/>
              <a:gd name="connsiteX2" fmla="*/ 6887094 w 6887220"/>
              <a:gd name="connsiteY2" fmla="*/ 796653 h 5135479"/>
              <a:gd name="connsiteX3" fmla="*/ 6129774 w 6887220"/>
              <a:gd name="connsiteY3" fmla="*/ 799626 h 5135479"/>
              <a:gd name="connsiteX4" fmla="*/ 5783278 w 6887220"/>
              <a:gd name="connsiteY4" fmla="*/ 1099744 h 5135479"/>
              <a:gd name="connsiteX5" fmla="*/ 5770924 w 6887220"/>
              <a:gd name="connsiteY5" fmla="*/ 5119980 h 5135479"/>
              <a:gd name="connsiteX6" fmla="*/ 0 w 6887220"/>
              <a:gd name="connsiteY6" fmla="*/ 5135479 h 5135479"/>
              <a:gd name="connsiteX7" fmla="*/ 0 w 6887220"/>
              <a:gd name="connsiteY7" fmla="*/ 7749 h 5135479"/>
              <a:gd name="connsiteX0" fmla="*/ 0 w 7465718"/>
              <a:gd name="connsiteY0" fmla="*/ 7749 h 5135479"/>
              <a:gd name="connsiteX1" fmla="*/ 6883365 w 7465718"/>
              <a:gd name="connsiteY1" fmla="*/ 0 h 5135479"/>
              <a:gd name="connsiteX2" fmla="*/ 7465717 w 7465718"/>
              <a:gd name="connsiteY2" fmla="*/ 788363 h 5135479"/>
              <a:gd name="connsiteX3" fmla="*/ 6129774 w 7465718"/>
              <a:gd name="connsiteY3" fmla="*/ 799626 h 5135479"/>
              <a:gd name="connsiteX4" fmla="*/ 5783278 w 7465718"/>
              <a:gd name="connsiteY4" fmla="*/ 1099744 h 5135479"/>
              <a:gd name="connsiteX5" fmla="*/ 5770924 w 7465718"/>
              <a:gd name="connsiteY5" fmla="*/ 5119980 h 5135479"/>
              <a:gd name="connsiteX6" fmla="*/ 0 w 7465718"/>
              <a:gd name="connsiteY6" fmla="*/ 5135479 h 5135479"/>
              <a:gd name="connsiteX7" fmla="*/ 0 w 7465718"/>
              <a:gd name="connsiteY7" fmla="*/ 7749 h 5135479"/>
              <a:gd name="connsiteX0" fmla="*/ 0 w 7465843"/>
              <a:gd name="connsiteY0" fmla="*/ 7749 h 5135479"/>
              <a:gd name="connsiteX1" fmla="*/ 7461989 w 7465843"/>
              <a:gd name="connsiteY1" fmla="*/ 0 h 5135479"/>
              <a:gd name="connsiteX2" fmla="*/ 7465717 w 7465843"/>
              <a:gd name="connsiteY2" fmla="*/ 788363 h 5135479"/>
              <a:gd name="connsiteX3" fmla="*/ 6129774 w 7465843"/>
              <a:gd name="connsiteY3" fmla="*/ 799626 h 5135479"/>
              <a:gd name="connsiteX4" fmla="*/ 5783278 w 7465843"/>
              <a:gd name="connsiteY4" fmla="*/ 1099744 h 5135479"/>
              <a:gd name="connsiteX5" fmla="*/ 5770924 w 7465843"/>
              <a:gd name="connsiteY5" fmla="*/ 5119980 h 5135479"/>
              <a:gd name="connsiteX6" fmla="*/ 0 w 7465843"/>
              <a:gd name="connsiteY6" fmla="*/ 5135479 h 5135479"/>
              <a:gd name="connsiteX7" fmla="*/ 0 w 7465843"/>
              <a:gd name="connsiteY7" fmla="*/ 7749 h 51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5843" h="5135479">
                <a:moveTo>
                  <a:pt x="0" y="7749"/>
                </a:moveTo>
                <a:lnTo>
                  <a:pt x="7461989" y="0"/>
                </a:lnTo>
                <a:cubicBezTo>
                  <a:pt x="7460940" y="258676"/>
                  <a:pt x="7466766" y="529687"/>
                  <a:pt x="7465717" y="788363"/>
                </a:cubicBezTo>
                <a:lnTo>
                  <a:pt x="6129774" y="799626"/>
                </a:lnTo>
                <a:cubicBezTo>
                  <a:pt x="5946377" y="816338"/>
                  <a:pt x="5850534" y="867823"/>
                  <a:pt x="5783278" y="1099744"/>
                </a:cubicBezTo>
                <a:cubicBezTo>
                  <a:pt x="5771023" y="1847303"/>
                  <a:pt x="5776287" y="4706322"/>
                  <a:pt x="5770924" y="5119980"/>
                </a:cubicBezTo>
                <a:lnTo>
                  <a:pt x="0" y="5135479"/>
                </a:lnTo>
                <a:lnTo>
                  <a:pt x="0" y="7749"/>
                </a:lnTo>
                <a:close/>
              </a:path>
            </a:pathLst>
          </a:custGeom>
          <a:ln w="76200">
            <a:noFill/>
          </a:ln>
          <a:effectLst/>
        </p:spPr>
        <p:txBody>
          <a:bodyPr anchor="ctr">
            <a:noAutofit/>
          </a:bodyPr>
          <a:lstStyle>
            <a:lvl1pPr marL="0" indent="0" algn="ctr">
              <a:buNone/>
              <a:defRPr sz="1200">
                <a:solidFill>
                  <a:schemeClr val="bg2">
                    <a:lumMod val="90000"/>
                  </a:schemeClr>
                </a:solidFill>
                <a:latin typeface="Gotham Black" panose="02000604040000020004" pitchFamily="50" charset="0"/>
              </a:defRPr>
            </a:lvl1pPr>
          </a:lstStyle>
          <a:p>
            <a:r>
              <a:rPr lang="nl-NL"/>
              <a:t>AFBEELDING</a:t>
            </a:r>
          </a:p>
        </p:txBody>
      </p:sp>
      <p:sp>
        <p:nvSpPr>
          <p:cNvPr id="7" name="Tijdelijke aanduiding voor tekst 9"/>
          <p:cNvSpPr>
            <a:spLocks noGrp="1"/>
          </p:cNvSpPr>
          <p:nvPr>
            <p:ph type="body" sz="quarter" idx="13" hasCustomPrompt="1"/>
          </p:nvPr>
        </p:nvSpPr>
        <p:spPr>
          <a:xfrm>
            <a:off x="838201" y="2767912"/>
            <a:ext cx="3660255" cy="2721447"/>
          </a:xfrm>
          <a:prstGeom prst="rect">
            <a:avLst/>
          </a:prstGeom>
        </p:spPr>
        <p:txBody>
          <a:bodyPr>
            <a:noAutofit/>
          </a:bodyPr>
          <a:lstStyle>
            <a:lvl1pPr marL="0" indent="0">
              <a:lnSpc>
                <a:spcPct val="170000"/>
              </a:lnSpc>
              <a:buNone/>
              <a:defRPr sz="14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a:t>
            </a:r>
          </a:p>
        </p:txBody>
      </p:sp>
      <p:sp>
        <p:nvSpPr>
          <p:cNvPr id="8" name="Tijdelijke aanduiding voor tekst 9"/>
          <p:cNvSpPr>
            <a:spLocks noGrp="1"/>
          </p:cNvSpPr>
          <p:nvPr>
            <p:ph type="body" sz="quarter" idx="14" hasCustomPrompt="1"/>
          </p:nvPr>
        </p:nvSpPr>
        <p:spPr>
          <a:xfrm>
            <a:off x="838201" y="2444675"/>
            <a:ext cx="3660255" cy="323236"/>
          </a:xfrm>
          <a:prstGeom prst="rect">
            <a:avLst/>
          </a:prstGeom>
        </p:spPr>
        <p:txBody>
          <a:bodyPr>
            <a:noAutofit/>
          </a:bodyPr>
          <a:lstStyle>
            <a:lvl1pPr marL="0" indent="0">
              <a:lnSpc>
                <a:spcPct val="90000"/>
              </a:lnSpc>
              <a:buNone/>
              <a:defRPr sz="1600" b="1">
                <a:solidFill>
                  <a:schemeClr val="accent2"/>
                </a:solidFill>
              </a:defRPr>
            </a:lvl1pPr>
          </a:lstStyle>
          <a:p>
            <a:pPr lvl="0"/>
            <a:r>
              <a:rPr lang="nl-NL"/>
              <a:t>Plaats hier een titel</a:t>
            </a:r>
          </a:p>
        </p:txBody>
      </p:sp>
      <p:sp>
        <p:nvSpPr>
          <p:cNvPr id="9"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10"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11" name="Text Placeholder 3"/>
          <p:cNvSpPr>
            <a:spLocks noGrp="1"/>
          </p:cNvSpPr>
          <p:nvPr>
            <p:ph type="body" sz="quarter" idx="19"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pic>
        <p:nvPicPr>
          <p:cNvPr id="23" name="Picture 22"/>
          <p:cNvPicPr>
            <a:picLocks noChangeAspect="1"/>
          </p:cNvPicPr>
          <p:nvPr userDrawn="1"/>
        </p:nvPicPr>
        <p:blipFill>
          <a:blip r:embed="rId7">
            <a:clrChange>
              <a:clrFrom>
                <a:srgbClr val="2800A0"/>
              </a:clrFrom>
              <a:clrTo>
                <a:srgbClr val="2800A0">
                  <a:alpha val="0"/>
                </a:srgbClr>
              </a:clrTo>
            </a:clrChange>
            <a:extLst>
              <a:ext uri="{28A0092B-C50C-407E-A947-70E740481C1C}">
                <a14:useLocalDpi xmlns:a14="http://schemas.microsoft.com/office/drawing/2010/main" val="0"/>
              </a:ext>
            </a:extLst>
          </a:blip>
          <a:stretch>
            <a:fillRect/>
          </a:stretch>
        </p:blipFill>
        <p:spPr>
          <a:xfrm>
            <a:off x="8472265" y="2300696"/>
            <a:ext cx="4080633" cy="4080633"/>
          </a:xfrm>
          <a:prstGeom prst="rect">
            <a:avLst/>
          </a:prstGeom>
        </p:spPr>
      </p:pic>
      <p:sp>
        <p:nvSpPr>
          <p:cNvPr id="24" name="Picture Placeholder 30"/>
          <p:cNvSpPr>
            <a:spLocks noGrp="1"/>
          </p:cNvSpPr>
          <p:nvPr>
            <p:ph type="pic" sz="quarter" idx="28" hasCustomPrompt="1"/>
          </p:nvPr>
        </p:nvSpPr>
        <p:spPr>
          <a:xfrm>
            <a:off x="9628183" y="2803010"/>
            <a:ext cx="1738627" cy="3051011"/>
          </a:xfrm>
        </p:spPr>
        <p:txBody>
          <a:bodyPr anchor="b">
            <a:normAutofit/>
          </a:bodyPr>
          <a:lstStyle>
            <a:lvl1pPr marL="0" indent="0" algn="ctr">
              <a:buNone/>
              <a:defRPr sz="1200"/>
            </a:lvl1pPr>
          </a:lstStyle>
          <a:p>
            <a:r>
              <a:rPr lang="nl-NL"/>
              <a:t>Sleep hier jouw afbeelding in</a:t>
            </a:r>
          </a:p>
        </p:txBody>
      </p:sp>
    </p:spTree>
    <p:extLst>
      <p:ext uri="{BB962C8B-B14F-4D97-AF65-F5344CB8AC3E}">
        <p14:creationId xmlns:p14="http://schemas.microsoft.com/office/powerpoint/2010/main" val="77047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675" decel="100000" fill="hold"/>
                                        <p:tgtEl>
                                          <p:spTgt spid="3"/>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675" decel="100000" fill="hold"/>
                                        <p:tgtEl>
                                          <p:spTgt spid="6"/>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ockup - Lap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pic>
        <p:nvPicPr>
          <p:cNvPr id="3"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l="6506" r="6431"/>
          <a:stretch/>
        </p:blipFill>
        <p:spPr>
          <a:xfrm>
            <a:off x="2494952" y="1334503"/>
            <a:ext cx="7606219" cy="6354744"/>
          </a:xfrm>
          <a:prstGeom prst="rect">
            <a:avLst/>
          </a:prstGeom>
        </p:spPr>
      </p:pic>
      <p:sp>
        <p:nvSpPr>
          <p:cNvPr id="4" name="Tijdelijke aanduiding voor afbeelding 6"/>
          <p:cNvSpPr>
            <a:spLocks noGrp="1"/>
          </p:cNvSpPr>
          <p:nvPr>
            <p:ph type="pic" sz="quarter" idx="23" hasCustomPrompt="1"/>
          </p:nvPr>
        </p:nvSpPr>
        <p:spPr>
          <a:xfrm>
            <a:off x="3365503" y="1792818"/>
            <a:ext cx="5901621" cy="3709563"/>
          </a:xfrm>
          <a:prstGeom prst="rect">
            <a:avLst/>
          </a:prstGeom>
        </p:spPr>
        <p:txBody>
          <a:bodyPr anchor="b"/>
          <a:lstStyle>
            <a:lvl1pPr marL="0" indent="0" algn="ctr">
              <a:buNone/>
              <a:defRPr sz="1200"/>
            </a:lvl1pPr>
          </a:lstStyle>
          <a:p>
            <a:r>
              <a:rPr lang="nl-NL"/>
              <a:t>Sleep hier uw afbeelding in</a:t>
            </a:r>
          </a:p>
        </p:txBody>
      </p:sp>
      <p:sp>
        <p:nvSpPr>
          <p:cNvPr id="5"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defRPr>
            </a:lvl1pPr>
          </a:lstStyle>
          <a:p>
            <a:r>
              <a:rPr lang="nl-NL"/>
              <a:t>Vul hier de risk aanduiding in (indien van toepassing)</a:t>
            </a:r>
          </a:p>
        </p:txBody>
      </p:sp>
      <p:sp>
        <p:nvSpPr>
          <p:cNvPr id="6"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defRPr>
            </a:lvl1pPr>
          </a:lstStyle>
          <a:p>
            <a:fld id="{BE9414F3-9778-4964-87C2-61F643E17204}" type="slidenum">
              <a:rPr lang="nl-NL" smtClean="0"/>
              <a:pPr/>
              <a:t>‹#›</a:t>
            </a:fld>
            <a:endParaRPr lang="nl-NL"/>
          </a:p>
        </p:txBody>
      </p:sp>
      <p:sp>
        <p:nvSpPr>
          <p:cNvPr id="7" name="Text Placeholder 3"/>
          <p:cNvSpPr>
            <a:spLocks noGrp="1"/>
          </p:cNvSpPr>
          <p:nvPr>
            <p:ph type="body" sz="quarter" idx="13" hasCustomPrompt="1"/>
          </p:nvPr>
        </p:nvSpPr>
        <p:spPr>
          <a:xfrm>
            <a:off x="431801" y="6487858"/>
            <a:ext cx="4656138" cy="274323"/>
          </a:xfrm>
        </p:spPr>
        <p:txBody>
          <a:bodyPr anchor="ctr">
            <a:noAutofit/>
          </a:bodyPr>
          <a:lstStyle>
            <a:lvl1pPr marL="0" indent="0">
              <a:lnSpc>
                <a:spcPct val="100000"/>
              </a:lnSpc>
              <a:buNone/>
              <a:tabLst>
                <a:tab pos="179388" algn="l"/>
              </a:tabLst>
              <a:defRPr sz="800"/>
            </a:lvl1pPr>
            <a:lvl2pPr>
              <a:defRPr sz="800"/>
            </a:lvl2pPr>
            <a:lvl3pPr>
              <a:defRPr sz="800"/>
            </a:lvl3pPr>
            <a:lvl4pPr>
              <a:defRPr sz="800"/>
            </a:lvl4pPr>
            <a:lvl5pPr>
              <a:defRPr sz="800"/>
            </a:lvl5pPr>
          </a:lstStyle>
          <a:p>
            <a:pPr lvl="0"/>
            <a:r>
              <a:rPr lang="nl-NL"/>
              <a:t>Bron:</a:t>
            </a:r>
          </a:p>
        </p:txBody>
      </p:sp>
    </p:spTree>
    <p:extLst>
      <p:ext uri="{BB962C8B-B14F-4D97-AF65-F5344CB8AC3E}">
        <p14:creationId xmlns:p14="http://schemas.microsoft.com/office/powerpoint/2010/main" val="134563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vmlDrawing" Target="../drawings/vmlDrawing1.v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ags" Target="../tags/tag22.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image" Target="../media/image2.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vmlDrawing" Target="../drawings/vmlDrawing21.v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image" Target="../media/image1.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theme" Target="../theme/theme2.xml"/><Relationship Id="rId40" Type="http://schemas.openxmlformats.org/officeDocument/2006/relationships/oleObject" Target="../embeddings/oleObject21.bin"/><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oleObject" Target="../embeddings/oleObject40.bin"/><Relationship Id="rId3" Type="http://schemas.openxmlformats.org/officeDocument/2006/relationships/slideLayout" Target="../slideLayouts/slideLayout74.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tags" Target="../tags/tag41.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41" Type="http://schemas.openxmlformats.org/officeDocument/2006/relationships/image" Target="../media/image2.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vmlDrawing" Target="../drawings/vmlDrawing40.vml"/><Relationship Id="rId40" Type="http://schemas.openxmlformats.org/officeDocument/2006/relationships/image" Target="../media/image1.emf"/><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theme" Target="../theme/theme3.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8"/>
            </p:custDataLst>
            <p:extLst>
              <p:ext uri="{D42A27DB-BD31-4B8C-83A1-F6EECF244321}">
                <p14:modId xmlns:p14="http://schemas.microsoft.com/office/powerpoint/2010/main" val="649615813"/>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1027" name="think-cell Slide" r:id="rId39" imgW="444" imgH="446" progId="TCLayout.ActiveDocument.1">
                  <p:embed/>
                </p:oleObj>
              </mc:Choice>
              <mc:Fallback>
                <p:oleObj name="think-cell Slide" r:id="rId39" imgW="444" imgH="446" progId="TCLayout.ActiveDocument.1">
                  <p:embed/>
                  <p:pic>
                    <p:nvPicPr>
                      <p:cNvPr id="3" name="Object 2" hidden="1"/>
                      <p:cNvPicPr/>
                      <p:nvPr/>
                    </p:nvPicPr>
                    <p:blipFill>
                      <a:blip r:embed="rId40"/>
                      <a:stretch>
                        <a:fillRect/>
                      </a:stretch>
                    </p:blipFill>
                    <p:spPr>
                      <a:xfrm>
                        <a:off x="2119" y="1596"/>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431373" y="288064"/>
            <a:ext cx="11329259" cy="836680"/>
          </a:xfrm>
          <a:prstGeom prst="rect">
            <a:avLst/>
          </a:prstGeom>
        </p:spPr>
        <p:txBody>
          <a:bodyPr vert="horz" lIns="91440" tIns="45720" rIns="91440" bIns="45720" rtlCol="0" anchor="t">
            <a:normAutofit/>
          </a:bodyPr>
          <a:lstStyle/>
          <a:p>
            <a:endParaRPr lang="en-GB"/>
          </a:p>
        </p:txBody>
      </p:sp>
      <p:sp>
        <p:nvSpPr>
          <p:cNvPr id="4"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latin typeface="+mj-lt"/>
              </a:defRPr>
            </a:lvl1pPr>
          </a:lstStyle>
          <a:p>
            <a:r>
              <a:rPr lang="nl-NL" dirty="0"/>
              <a:t>Vul hier de risk aanduiding in (indien van toepassing)</a:t>
            </a:r>
          </a:p>
        </p:txBody>
      </p:sp>
      <p:sp>
        <p:nvSpPr>
          <p:cNvPr id="5" name="Text Placeholder 4"/>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latin typeface="+mj-lt"/>
              </a:defRPr>
            </a:lvl1pPr>
          </a:lstStyle>
          <a:p>
            <a:fld id="{BE9414F3-9778-4964-87C2-61F643E17204}" type="slidenum">
              <a:rPr lang="nl-NL" smtClean="0"/>
              <a:pPr/>
              <a:t>‹#›</a:t>
            </a:fld>
            <a:endParaRPr lang="nl-NL" dirty="0"/>
          </a:p>
        </p:txBody>
      </p:sp>
      <p:pic>
        <p:nvPicPr>
          <p:cNvPr id="12" name="Picture 1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0373670" y="6356194"/>
            <a:ext cx="1802438" cy="556503"/>
          </a:xfrm>
          <a:prstGeom prst="rect">
            <a:avLst/>
          </a:prstGeom>
        </p:spPr>
      </p:pic>
    </p:spTree>
    <p:extLst>
      <p:ext uri="{BB962C8B-B14F-4D97-AF65-F5344CB8AC3E}">
        <p14:creationId xmlns:p14="http://schemas.microsoft.com/office/powerpoint/2010/main" val="2225333777"/>
      </p:ext>
    </p:extLst>
  </p:cSld>
  <p:clrMap bg1="lt1" tx1="dk1" bg2="lt2" tx2="dk2" accent1="accent1" accent2="accent2" accent3="accent3" accent4="accent4" accent5="accent5" accent6="accent6" hlink="hlink" folHlink="folHlink"/>
  <p:sldLayoutIdLst>
    <p:sldLayoutId id="2147484503" r:id="rId1"/>
    <p:sldLayoutId id="2147484538"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 id="2147484514" r:id="rId12"/>
    <p:sldLayoutId id="2147484515" r:id="rId13"/>
    <p:sldLayoutId id="2147484516" r:id="rId14"/>
    <p:sldLayoutId id="2147484517" r:id="rId15"/>
    <p:sldLayoutId id="2147484518" r:id="rId16"/>
    <p:sldLayoutId id="2147484519" r:id="rId17"/>
    <p:sldLayoutId id="2147484520" r:id="rId18"/>
    <p:sldLayoutId id="2147484521" r:id="rId19"/>
    <p:sldLayoutId id="2147484522" r:id="rId20"/>
    <p:sldLayoutId id="2147484523" r:id="rId21"/>
    <p:sldLayoutId id="2147484524" r:id="rId22"/>
    <p:sldLayoutId id="2147484525" r:id="rId23"/>
    <p:sldLayoutId id="2147484526" r:id="rId24"/>
    <p:sldLayoutId id="2147484527" r:id="rId25"/>
    <p:sldLayoutId id="2147484528" r:id="rId26"/>
    <p:sldLayoutId id="2147484529" r:id="rId27"/>
    <p:sldLayoutId id="2147484530" r:id="rId28"/>
    <p:sldLayoutId id="2147484531" r:id="rId29"/>
    <p:sldLayoutId id="2147484532" r:id="rId30"/>
    <p:sldLayoutId id="2147484533" r:id="rId31"/>
    <p:sldLayoutId id="2147484534" r:id="rId32"/>
    <p:sldLayoutId id="2147484535" r:id="rId33"/>
    <p:sldLayoutId id="2147484536" r:id="rId34"/>
    <p:sldLayoutId id="2147484537" r:id="rId35"/>
  </p:sldLayoutIdLst>
  <p:hf hdr="0" dt="0"/>
  <p:txStyles>
    <p:titleStyle>
      <a:lvl1pPr algn="l" defTabSz="914400" rtl="0" eaLnBrk="1" latinLnBrk="0" hangingPunct="1">
        <a:spcBef>
          <a:spcPct val="0"/>
        </a:spcBef>
        <a:buNone/>
        <a:defRPr sz="4000" b="1" kern="1200">
          <a:solidFill>
            <a:schemeClr val="accent1"/>
          </a:solidFill>
          <a:latin typeface="Nexa XBold" panose="02000000000000000000" pitchFamily="50" charset="0"/>
          <a:ea typeface="+mj-ea"/>
          <a:cs typeface="+mj-cs"/>
        </a:defRPr>
      </a:lvl1pPr>
    </p:titleStyle>
    <p:bodyStyle>
      <a:lvl1pPr marL="180000" indent="-180000" algn="l" defTabSz="914400" rtl="0" eaLnBrk="1" latinLnBrk="0" hangingPunct="1">
        <a:lnSpc>
          <a:spcPts val="2850"/>
        </a:lnSpc>
        <a:spcBef>
          <a:spcPct val="20000"/>
        </a:spcBef>
        <a:buSzPct val="120000"/>
        <a:buFont typeface="Arial" pitchFamily="34" charset="0"/>
        <a:buChar char="•"/>
        <a:defRPr sz="2000" b="0" kern="1200" spc="50" baseline="0">
          <a:solidFill>
            <a:schemeClr val="accent1"/>
          </a:solidFill>
          <a:latin typeface="Nexa Regular" panose="02000500000000000000" pitchFamily="50" charset="0"/>
          <a:ea typeface="+mn-ea"/>
          <a:cs typeface="+mn-cs"/>
        </a:defRPr>
      </a:lvl1pPr>
      <a:lvl2pPr marL="360000" indent="-180000" algn="l" defTabSz="914400" rtl="0" eaLnBrk="1" latinLnBrk="0" hangingPunct="1">
        <a:lnSpc>
          <a:spcPts val="2850"/>
        </a:lnSpc>
        <a:spcBef>
          <a:spcPct val="20000"/>
        </a:spcBef>
        <a:buFont typeface="Arial" pitchFamily="34" charset="0"/>
        <a:buChar char="•"/>
        <a:defRPr sz="1800" b="0" kern="1200" baseline="0">
          <a:solidFill>
            <a:schemeClr val="accent3"/>
          </a:solidFill>
          <a:latin typeface="Nexa Regular" panose="02000500000000000000" pitchFamily="50" charset="0"/>
          <a:ea typeface="+mn-ea"/>
          <a:cs typeface="+mn-cs"/>
        </a:defRPr>
      </a:lvl2pPr>
      <a:lvl3pPr marL="540000" indent="-180000" algn="l" defTabSz="914400" rtl="0" eaLnBrk="1" latinLnBrk="0" hangingPunct="1">
        <a:lnSpc>
          <a:spcPts val="2850"/>
        </a:lnSpc>
        <a:spcBef>
          <a:spcPct val="20000"/>
        </a:spcBef>
        <a:buFont typeface="Arial" pitchFamily="34" charset="0"/>
        <a:buChar char="•"/>
        <a:defRPr sz="1800" b="0" kern="1200">
          <a:solidFill>
            <a:schemeClr val="accent1"/>
          </a:solidFill>
          <a:latin typeface="Nexa Regular" panose="02000500000000000000" pitchFamily="50" charset="0"/>
          <a:ea typeface="+mn-ea"/>
          <a:cs typeface="+mn-cs"/>
        </a:defRPr>
      </a:lvl3pPr>
      <a:lvl4pPr marL="720000" indent="-180000" algn="l" defTabSz="914400" rtl="0" eaLnBrk="1" latinLnBrk="0" hangingPunct="1">
        <a:lnSpc>
          <a:spcPts val="2850"/>
        </a:lnSpc>
        <a:spcBef>
          <a:spcPct val="20000"/>
        </a:spcBef>
        <a:buFont typeface="Arial" pitchFamily="34" charset="0"/>
        <a:buChar char="–"/>
        <a:defRPr sz="1800" b="0" kern="1200">
          <a:solidFill>
            <a:schemeClr val="accent1"/>
          </a:solidFill>
          <a:latin typeface="Nexa Regular" panose="02000500000000000000" pitchFamily="50" charset="0"/>
          <a:ea typeface="+mn-ea"/>
          <a:cs typeface="+mn-cs"/>
        </a:defRPr>
      </a:lvl4pPr>
      <a:lvl5pPr marL="900000" indent="-180000" algn="l" defTabSz="914400" rtl="0" eaLnBrk="1" latinLnBrk="0" hangingPunct="1">
        <a:lnSpc>
          <a:spcPts val="2850"/>
        </a:lnSpc>
        <a:spcBef>
          <a:spcPct val="20000"/>
        </a:spcBef>
        <a:buFont typeface="Arial" pitchFamily="34" charset="0"/>
        <a:buChar char="»"/>
        <a:defRPr sz="1800" b="0" kern="1200">
          <a:solidFill>
            <a:schemeClr val="accent1"/>
          </a:solidFill>
          <a:latin typeface="Nexa Regular" panose="020005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9"/>
            </p:custDataLst>
            <p:extLst>
              <p:ext uri="{D42A27DB-BD31-4B8C-83A1-F6EECF244321}">
                <p14:modId xmlns:p14="http://schemas.microsoft.com/office/powerpoint/2010/main" val="1225248912"/>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21507" name="think-cell Slide" r:id="rId40" imgW="444" imgH="446" progId="TCLayout.ActiveDocument.1">
                  <p:embed/>
                </p:oleObj>
              </mc:Choice>
              <mc:Fallback>
                <p:oleObj name="think-cell Slide" r:id="rId40" imgW="444" imgH="446" progId="TCLayout.ActiveDocument.1">
                  <p:embed/>
                  <p:pic>
                    <p:nvPicPr>
                      <p:cNvPr id="3" name="Object 2" hidden="1"/>
                      <p:cNvPicPr/>
                      <p:nvPr/>
                    </p:nvPicPr>
                    <p:blipFill>
                      <a:blip r:embed="rId41"/>
                      <a:stretch>
                        <a:fillRect/>
                      </a:stretch>
                    </p:blipFill>
                    <p:spPr>
                      <a:xfrm>
                        <a:off x="2119" y="1596"/>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431373" y="288064"/>
            <a:ext cx="11329259" cy="836680"/>
          </a:xfrm>
          <a:prstGeom prst="rect">
            <a:avLst/>
          </a:prstGeom>
        </p:spPr>
        <p:txBody>
          <a:bodyPr vert="horz" lIns="91440" tIns="45720" rIns="91440" bIns="45720" rtlCol="0" anchor="t">
            <a:normAutofit/>
          </a:bodyPr>
          <a:lstStyle/>
          <a:p>
            <a:endParaRPr lang="en-GB"/>
          </a:p>
        </p:txBody>
      </p:sp>
      <p:sp>
        <p:nvSpPr>
          <p:cNvPr id="4"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defRPr lang="nl-NL" sz="800" smtClean="0">
                <a:solidFill>
                  <a:schemeClr val="accent1"/>
                </a:solidFill>
                <a:latin typeface="+mj-lt"/>
              </a:defRPr>
            </a:lvl1pPr>
          </a:lstStyle>
          <a:p>
            <a:pPr algn="r"/>
            <a:r>
              <a:rPr lang="nl-NL" dirty="0"/>
              <a:t>Vul hier de risk aanduiding in (indien van toepassing)</a:t>
            </a:r>
          </a:p>
        </p:txBody>
      </p:sp>
      <p:sp>
        <p:nvSpPr>
          <p:cNvPr id="5" name="Text Placeholder 4"/>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latin typeface="+mj-lt"/>
              </a:defRPr>
            </a:lvl1pPr>
          </a:lstStyle>
          <a:p>
            <a:fld id="{BE9414F3-9778-4964-87C2-61F643E17204}" type="slidenum">
              <a:rPr lang="nl-NL" smtClean="0"/>
              <a:pPr/>
              <a:t>‹#›</a:t>
            </a:fld>
            <a:endParaRPr lang="nl-NL" dirty="0"/>
          </a:p>
        </p:txBody>
      </p:sp>
      <p:pic>
        <p:nvPicPr>
          <p:cNvPr id="15" name="Picture 14"/>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10373670" y="6356194"/>
            <a:ext cx="1802438" cy="556503"/>
          </a:xfrm>
          <a:prstGeom prst="rect">
            <a:avLst/>
          </a:prstGeom>
        </p:spPr>
      </p:pic>
    </p:spTree>
    <p:extLst>
      <p:ext uri="{BB962C8B-B14F-4D97-AF65-F5344CB8AC3E}">
        <p14:creationId xmlns:p14="http://schemas.microsoft.com/office/powerpoint/2010/main" val="447189966"/>
      </p:ext>
    </p:extLst>
  </p:cSld>
  <p:clrMap bg1="lt1" tx1="dk1" bg2="lt2" tx2="dk2" accent1="accent1" accent2="accent2" accent3="accent3" accent4="accent4" accent5="accent5" accent6="accent6" hlink="hlink" folHlink="folHlink"/>
  <p:sldLayoutIdLst>
    <p:sldLayoutId id="2147484358" r:id="rId1"/>
    <p:sldLayoutId id="2147484458" r:id="rId2"/>
    <p:sldLayoutId id="2147484369" r:id="rId3"/>
    <p:sldLayoutId id="2147484371" r:id="rId4"/>
    <p:sldLayoutId id="2147484372" r:id="rId5"/>
    <p:sldLayoutId id="2147484300" r:id="rId6"/>
    <p:sldLayoutId id="2147484353" r:id="rId7"/>
    <p:sldLayoutId id="2147484354" r:id="rId8"/>
    <p:sldLayoutId id="2147484355" r:id="rId9"/>
    <p:sldLayoutId id="2147484373" r:id="rId10"/>
    <p:sldLayoutId id="2147484374" r:id="rId11"/>
    <p:sldLayoutId id="2147484376" r:id="rId12"/>
    <p:sldLayoutId id="2147484356" r:id="rId13"/>
    <p:sldLayoutId id="2147484357" r:id="rId14"/>
    <p:sldLayoutId id="2147484378" r:id="rId15"/>
    <p:sldLayoutId id="2147484381" r:id="rId16"/>
    <p:sldLayoutId id="2147484380" r:id="rId17"/>
    <p:sldLayoutId id="2147484482" r:id="rId18"/>
    <p:sldLayoutId id="2147484476" r:id="rId19"/>
    <p:sldLayoutId id="2147484483" r:id="rId20"/>
    <p:sldLayoutId id="2147484484" r:id="rId21"/>
    <p:sldLayoutId id="2147484479" r:id="rId22"/>
    <p:sldLayoutId id="2147484382" r:id="rId23"/>
    <p:sldLayoutId id="2147484375" r:id="rId24"/>
    <p:sldLayoutId id="2147484377" r:id="rId25"/>
    <p:sldLayoutId id="2147484459" r:id="rId26"/>
    <p:sldLayoutId id="2147484359" r:id="rId27"/>
    <p:sldLayoutId id="2147484360" r:id="rId28"/>
    <p:sldLayoutId id="2147484361" r:id="rId29"/>
    <p:sldLayoutId id="2147484362" r:id="rId30"/>
    <p:sldLayoutId id="2147484363" r:id="rId31"/>
    <p:sldLayoutId id="2147484367" r:id="rId32"/>
    <p:sldLayoutId id="2147484368" r:id="rId33"/>
    <p:sldLayoutId id="2147484307" r:id="rId34"/>
    <p:sldLayoutId id="2147484308" r:id="rId35"/>
    <p:sldLayoutId id="2147484352" r:id="rId36"/>
  </p:sldLayoutIdLst>
  <p:hf hdr="0" dt="0"/>
  <p:txStyles>
    <p:titleStyle>
      <a:lvl1pPr algn="l" defTabSz="914400" rtl="0" eaLnBrk="1" latinLnBrk="0" hangingPunct="1">
        <a:spcBef>
          <a:spcPct val="0"/>
        </a:spcBef>
        <a:buNone/>
        <a:defRPr sz="4000" b="1" kern="1200">
          <a:solidFill>
            <a:schemeClr val="accent1"/>
          </a:solidFill>
          <a:latin typeface="Nexa XBold" panose="02000000000000000000" pitchFamily="50" charset="0"/>
          <a:ea typeface="+mj-ea"/>
          <a:cs typeface="+mj-cs"/>
        </a:defRPr>
      </a:lvl1pPr>
    </p:titleStyle>
    <p:bodyStyle>
      <a:lvl1pPr marL="180000" indent="-180000" algn="l" defTabSz="914400" rtl="0" eaLnBrk="1" latinLnBrk="0" hangingPunct="1">
        <a:lnSpc>
          <a:spcPts val="2850"/>
        </a:lnSpc>
        <a:spcBef>
          <a:spcPct val="20000"/>
        </a:spcBef>
        <a:buSzPct val="120000"/>
        <a:buFont typeface="Arial" pitchFamily="34" charset="0"/>
        <a:buChar char="•"/>
        <a:defRPr sz="2000" b="0" kern="1200" spc="50" baseline="0">
          <a:solidFill>
            <a:schemeClr val="accent1"/>
          </a:solidFill>
          <a:latin typeface="Nexa Regular" panose="02000500000000000000" pitchFamily="50" charset="0"/>
          <a:ea typeface="+mn-ea"/>
          <a:cs typeface="+mn-cs"/>
        </a:defRPr>
      </a:lvl1pPr>
      <a:lvl2pPr marL="360000" indent="-180000" algn="l" defTabSz="914400" rtl="0" eaLnBrk="1" latinLnBrk="0" hangingPunct="1">
        <a:lnSpc>
          <a:spcPts val="2850"/>
        </a:lnSpc>
        <a:spcBef>
          <a:spcPct val="20000"/>
        </a:spcBef>
        <a:buFont typeface="Arial" pitchFamily="34" charset="0"/>
        <a:buChar char="•"/>
        <a:defRPr sz="1800" b="0" kern="1200" baseline="0">
          <a:solidFill>
            <a:schemeClr val="accent5">
              <a:lumMod val="50000"/>
            </a:schemeClr>
          </a:solidFill>
          <a:latin typeface="Nexa Regular" panose="02000500000000000000" pitchFamily="50" charset="0"/>
          <a:ea typeface="+mn-ea"/>
          <a:cs typeface="+mn-cs"/>
        </a:defRPr>
      </a:lvl2pPr>
      <a:lvl3pPr marL="540000" indent="-180000" algn="l" defTabSz="914400" rtl="0" eaLnBrk="1" latinLnBrk="0" hangingPunct="1">
        <a:lnSpc>
          <a:spcPts val="2850"/>
        </a:lnSpc>
        <a:spcBef>
          <a:spcPct val="20000"/>
        </a:spcBef>
        <a:buFont typeface="Arial" pitchFamily="34" charset="0"/>
        <a:buChar char="•"/>
        <a:defRPr sz="1800" b="0" kern="1200">
          <a:solidFill>
            <a:schemeClr val="accent5">
              <a:lumMod val="50000"/>
            </a:schemeClr>
          </a:solidFill>
          <a:latin typeface="Nexa Regular" panose="02000500000000000000" pitchFamily="50" charset="0"/>
          <a:ea typeface="+mn-ea"/>
          <a:cs typeface="+mn-cs"/>
        </a:defRPr>
      </a:lvl3pPr>
      <a:lvl4pPr marL="720000" indent="-180000" algn="l" defTabSz="914400" rtl="0" eaLnBrk="1" latinLnBrk="0" hangingPunct="1">
        <a:lnSpc>
          <a:spcPts val="2850"/>
        </a:lnSpc>
        <a:spcBef>
          <a:spcPct val="20000"/>
        </a:spcBef>
        <a:buFont typeface="Arial" pitchFamily="34" charset="0"/>
        <a:buChar char="–"/>
        <a:defRPr sz="1800" b="0" kern="1200">
          <a:solidFill>
            <a:schemeClr val="accent5">
              <a:lumMod val="50000"/>
            </a:schemeClr>
          </a:solidFill>
          <a:latin typeface="Nexa Regular" panose="02000500000000000000" pitchFamily="50" charset="0"/>
          <a:ea typeface="+mn-ea"/>
          <a:cs typeface="+mn-cs"/>
        </a:defRPr>
      </a:lvl4pPr>
      <a:lvl5pPr marL="900000" indent="-180000" algn="l" defTabSz="914400" rtl="0" eaLnBrk="1" latinLnBrk="0" hangingPunct="1">
        <a:lnSpc>
          <a:spcPts val="2850"/>
        </a:lnSpc>
        <a:spcBef>
          <a:spcPct val="20000"/>
        </a:spcBef>
        <a:buFont typeface="Arial" pitchFamily="34" charset="0"/>
        <a:buChar char="»"/>
        <a:defRPr sz="1800" b="0" kern="1200">
          <a:solidFill>
            <a:schemeClr val="accent5">
              <a:lumMod val="50000"/>
            </a:schemeClr>
          </a:solidFill>
          <a:latin typeface="Nexa Regular" panose="020005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8"/>
            </p:custDataLst>
            <p:extLst>
              <p:ext uri="{D42A27DB-BD31-4B8C-83A1-F6EECF244321}">
                <p14:modId xmlns:p14="http://schemas.microsoft.com/office/powerpoint/2010/main" val="3649217731"/>
              </p:ext>
            </p:extLst>
          </p:nvPr>
        </p:nvGraphicFramePr>
        <p:xfrm>
          <a:off x="2119" y="1596"/>
          <a:ext cx="2116" cy="1587"/>
        </p:xfrm>
        <a:graphic>
          <a:graphicData uri="http://schemas.openxmlformats.org/presentationml/2006/ole">
            <mc:AlternateContent xmlns:mc="http://schemas.openxmlformats.org/markup-compatibility/2006">
              <mc:Choice xmlns:v="urn:schemas-microsoft-com:vml" Requires="v">
                <p:oleObj spid="_x0000_s40963" name="think-cell Slide" r:id="rId39" imgW="444" imgH="446" progId="TCLayout.ActiveDocument.1">
                  <p:embed/>
                </p:oleObj>
              </mc:Choice>
              <mc:Fallback>
                <p:oleObj name="think-cell Slide" r:id="rId39" imgW="444" imgH="446" progId="TCLayout.ActiveDocument.1">
                  <p:embed/>
                  <p:pic>
                    <p:nvPicPr>
                      <p:cNvPr id="3" name="Object 2" hidden="1"/>
                      <p:cNvPicPr/>
                      <p:nvPr/>
                    </p:nvPicPr>
                    <p:blipFill>
                      <a:blip r:embed="rId40"/>
                      <a:stretch>
                        <a:fillRect/>
                      </a:stretch>
                    </p:blipFill>
                    <p:spPr>
                      <a:xfrm>
                        <a:off x="2119" y="1596"/>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431373" y="288064"/>
            <a:ext cx="11329259" cy="836680"/>
          </a:xfrm>
          <a:prstGeom prst="rect">
            <a:avLst/>
          </a:prstGeom>
        </p:spPr>
        <p:txBody>
          <a:bodyPr vert="horz" lIns="91440" tIns="45720" rIns="91440" bIns="45720" rtlCol="0" anchor="t">
            <a:normAutofit/>
          </a:bodyPr>
          <a:lstStyle/>
          <a:p>
            <a:endParaRPr lang="en-GB"/>
          </a:p>
        </p:txBody>
      </p:sp>
      <p:sp>
        <p:nvSpPr>
          <p:cNvPr id="4" name="Footer Placeholder 3"/>
          <p:cNvSpPr>
            <a:spLocks noGrp="1"/>
          </p:cNvSpPr>
          <p:nvPr>
            <p:ph type="ftr" sz="quarter" idx="3"/>
          </p:nvPr>
        </p:nvSpPr>
        <p:spPr>
          <a:xfrm>
            <a:off x="7176121" y="6487856"/>
            <a:ext cx="3178696" cy="274324"/>
          </a:xfrm>
          <a:prstGeom prst="rect">
            <a:avLst/>
          </a:prstGeom>
        </p:spPr>
        <p:txBody>
          <a:bodyPr vert="horz" lIns="91440" tIns="45720" rIns="91440" bIns="45720" rtlCol="0" anchor="ctr"/>
          <a:lstStyle>
            <a:lvl1pPr algn="r">
              <a:defRPr sz="800">
                <a:solidFill>
                  <a:schemeClr val="accent1"/>
                </a:solidFill>
                <a:latin typeface="+mj-lt"/>
              </a:defRPr>
            </a:lvl1pPr>
          </a:lstStyle>
          <a:p>
            <a:r>
              <a:rPr lang="nl-NL" dirty="0"/>
              <a:t>Vul hier de risk aanduiding in (indien van toepassing)</a:t>
            </a:r>
          </a:p>
        </p:txBody>
      </p:sp>
      <p:sp>
        <p:nvSpPr>
          <p:cNvPr id="5" name="Text Placeholder 4"/>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Slide Number Placeholder 6"/>
          <p:cNvSpPr>
            <a:spLocks noGrp="1"/>
          </p:cNvSpPr>
          <p:nvPr>
            <p:ph type="sldNum" sz="quarter" idx="4"/>
          </p:nvPr>
        </p:nvSpPr>
        <p:spPr>
          <a:xfrm>
            <a:off x="5229064" y="6487856"/>
            <a:ext cx="1733872" cy="274324"/>
          </a:xfrm>
          <a:prstGeom prst="rect">
            <a:avLst/>
          </a:prstGeom>
        </p:spPr>
        <p:txBody>
          <a:bodyPr vert="horz" lIns="91440" tIns="45720" rIns="91440" bIns="45720" rtlCol="0" anchor="ctr"/>
          <a:lstStyle>
            <a:lvl1pPr algn="ctr">
              <a:defRPr sz="800">
                <a:solidFill>
                  <a:schemeClr val="accent1"/>
                </a:solidFill>
                <a:latin typeface="+mj-lt"/>
              </a:defRPr>
            </a:lvl1pPr>
          </a:lstStyle>
          <a:p>
            <a:fld id="{BE9414F3-9778-4964-87C2-61F643E17204}" type="slidenum">
              <a:rPr lang="nl-NL" smtClean="0"/>
              <a:pPr/>
              <a:t>‹#›</a:t>
            </a:fld>
            <a:endParaRPr lang="nl-NL" dirty="0"/>
          </a:p>
        </p:txBody>
      </p:sp>
      <p:pic>
        <p:nvPicPr>
          <p:cNvPr id="10" name="Picture 9"/>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0373670" y="6356194"/>
            <a:ext cx="1802438" cy="556503"/>
          </a:xfrm>
          <a:prstGeom prst="rect">
            <a:avLst/>
          </a:prstGeom>
        </p:spPr>
      </p:pic>
    </p:spTree>
    <p:extLst>
      <p:ext uri="{BB962C8B-B14F-4D97-AF65-F5344CB8AC3E}">
        <p14:creationId xmlns:p14="http://schemas.microsoft.com/office/powerpoint/2010/main" val="3794806309"/>
      </p:ext>
    </p:extLst>
  </p:cSld>
  <p:clrMap bg1="lt1" tx1="dk1" bg2="lt2" tx2="dk2" accent1="accent1" accent2="accent2" accent3="accent3" accent4="accent4" accent5="accent5" accent6="accent6" hlink="hlink" folHlink="folHlink"/>
  <p:sldLayoutIdLst>
    <p:sldLayoutId id="2147484388" r:id="rId1"/>
    <p:sldLayoutId id="2147484539" r:id="rId2"/>
    <p:sldLayoutId id="2147484390" r:id="rId3"/>
    <p:sldLayoutId id="2147484393"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 id="2147484405" r:id="rId14"/>
    <p:sldLayoutId id="2147484497" r:id="rId15"/>
    <p:sldLayoutId id="2147484498" r:id="rId16"/>
    <p:sldLayoutId id="2147484408" r:id="rId17"/>
    <p:sldLayoutId id="2147484490" r:id="rId18"/>
    <p:sldLayoutId id="2147484491" r:id="rId19"/>
    <p:sldLayoutId id="2147484492" r:id="rId20"/>
    <p:sldLayoutId id="2147484493" r:id="rId21"/>
    <p:sldLayoutId id="2147484494" r:id="rId22"/>
    <p:sldLayoutId id="2147484409" r:id="rId23"/>
    <p:sldLayoutId id="2147484410" r:id="rId24"/>
    <p:sldLayoutId id="2147484411" r:id="rId25"/>
    <p:sldLayoutId id="2147484412" r:id="rId26"/>
    <p:sldLayoutId id="2147484413" r:id="rId27"/>
    <p:sldLayoutId id="2147484414" r:id="rId28"/>
    <p:sldLayoutId id="2147484415" r:id="rId29"/>
    <p:sldLayoutId id="2147484416" r:id="rId30"/>
    <p:sldLayoutId id="2147484417" r:id="rId31"/>
    <p:sldLayoutId id="2147484418" r:id="rId32"/>
    <p:sldLayoutId id="2147484419" r:id="rId33"/>
    <p:sldLayoutId id="2147484420" r:id="rId34"/>
    <p:sldLayoutId id="2147484421" r:id="rId35"/>
  </p:sldLayoutIdLst>
  <p:hf hdr="0" dt="0"/>
  <p:txStyles>
    <p:titleStyle>
      <a:lvl1pPr algn="l" defTabSz="914400" rtl="0" eaLnBrk="1" latinLnBrk="0" hangingPunct="1">
        <a:spcBef>
          <a:spcPct val="0"/>
        </a:spcBef>
        <a:buNone/>
        <a:defRPr sz="4000" b="1" kern="1200">
          <a:solidFill>
            <a:schemeClr val="accent1"/>
          </a:solidFill>
          <a:latin typeface="Nexa XBold" panose="02000000000000000000" pitchFamily="50" charset="0"/>
          <a:ea typeface="+mj-ea"/>
          <a:cs typeface="+mj-cs"/>
        </a:defRPr>
      </a:lvl1pPr>
    </p:titleStyle>
    <p:bodyStyle>
      <a:lvl1pPr marL="180000" indent="-180000" algn="l" defTabSz="914400" rtl="0" eaLnBrk="1" latinLnBrk="0" hangingPunct="1">
        <a:lnSpc>
          <a:spcPts val="2850"/>
        </a:lnSpc>
        <a:spcBef>
          <a:spcPct val="20000"/>
        </a:spcBef>
        <a:buSzPct val="120000"/>
        <a:buFont typeface="Arial" pitchFamily="34" charset="0"/>
        <a:buChar char="•"/>
        <a:defRPr sz="2000" b="0" kern="1200" spc="50" baseline="0">
          <a:solidFill>
            <a:schemeClr val="accent1"/>
          </a:solidFill>
          <a:latin typeface="Nexa Regular" panose="02000500000000000000" pitchFamily="50" charset="0"/>
          <a:ea typeface="+mn-ea"/>
          <a:cs typeface="+mn-cs"/>
        </a:defRPr>
      </a:lvl1pPr>
      <a:lvl2pPr marL="360000" indent="-180000" algn="l" defTabSz="914400" rtl="0" eaLnBrk="1" latinLnBrk="0" hangingPunct="1">
        <a:lnSpc>
          <a:spcPts val="2850"/>
        </a:lnSpc>
        <a:spcBef>
          <a:spcPct val="20000"/>
        </a:spcBef>
        <a:buFont typeface="Arial" pitchFamily="34" charset="0"/>
        <a:buChar char="•"/>
        <a:defRPr sz="1800" b="0" kern="1200" baseline="0">
          <a:solidFill>
            <a:schemeClr val="accent2"/>
          </a:solidFill>
          <a:latin typeface="Nexa Regular" panose="02000500000000000000" pitchFamily="50" charset="0"/>
          <a:ea typeface="+mn-ea"/>
          <a:cs typeface="+mn-cs"/>
        </a:defRPr>
      </a:lvl2pPr>
      <a:lvl3pPr marL="540000" indent="-180000" algn="l" defTabSz="914400" rtl="0" eaLnBrk="1" latinLnBrk="0" hangingPunct="1">
        <a:lnSpc>
          <a:spcPts val="2850"/>
        </a:lnSpc>
        <a:spcBef>
          <a:spcPct val="20000"/>
        </a:spcBef>
        <a:buFont typeface="Arial" pitchFamily="34" charset="0"/>
        <a:buChar char="•"/>
        <a:defRPr sz="1800" b="0" kern="1200">
          <a:solidFill>
            <a:schemeClr val="accent1"/>
          </a:solidFill>
          <a:latin typeface="Nexa Regular" panose="02000500000000000000" pitchFamily="50" charset="0"/>
          <a:ea typeface="+mn-ea"/>
          <a:cs typeface="+mn-cs"/>
        </a:defRPr>
      </a:lvl3pPr>
      <a:lvl4pPr marL="720000" indent="-180000" algn="l" defTabSz="914400" rtl="0" eaLnBrk="1" latinLnBrk="0" hangingPunct="1">
        <a:lnSpc>
          <a:spcPts val="2850"/>
        </a:lnSpc>
        <a:spcBef>
          <a:spcPct val="20000"/>
        </a:spcBef>
        <a:buFont typeface="Arial" pitchFamily="34" charset="0"/>
        <a:buChar char="–"/>
        <a:defRPr sz="1800" b="0" kern="1200">
          <a:solidFill>
            <a:schemeClr val="accent1"/>
          </a:solidFill>
          <a:latin typeface="Nexa Regular" panose="02000500000000000000" pitchFamily="50" charset="0"/>
          <a:ea typeface="+mn-ea"/>
          <a:cs typeface="+mn-cs"/>
        </a:defRPr>
      </a:lvl4pPr>
      <a:lvl5pPr marL="900000" indent="-180000" algn="l" defTabSz="914400" rtl="0" eaLnBrk="1" latinLnBrk="0" hangingPunct="1">
        <a:lnSpc>
          <a:spcPts val="2850"/>
        </a:lnSpc>
        <a:spcBef>
          <a:spcPct val="20000"/>
        </a:spcBef>
        <a:buFont typeface="Arial" pitchFamily="34" charset="0"/>
        <a:buChar char="»"/>
        <a:defRPr sz="1800" b="0" kern="1200">
          <a:solidFill>
            <a:schemeClr val="accent1"/>
          </a:solidFill>
          <a:latin typeface="Nexa Regular" panose="020005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87BC71F8-4B97-4DC0-A3D9-4F0254CDA385}"/>
              </a:ext>
            </a:extLst>
          </p:cNvPr>
          <p:cNvSpPr>
            <a:spLocks noGrp="1"/>
          </p:cNvSpPr>
          <p:nvPr>
            <p:ph type="body" sz="quarter" idx="13"/>
          </p:nvPr>
        </p:nvSpPr>
        <p:spPr/>
        <p:txBody>
          <a:bodyPr/>
          <a:lstStyle/>
          <a:p>
            <a:endParaRPr lang="nl-NL" dirty="0"/>
          </a:p>
        </p:txBody>
      </p:sp>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25" r="125"/>
          <a:stretch>
            <a:fillRect/>
          </a:stretch>
        </p:blipFill>
        <p:spPr/>
      </p:pic>
      <p:sp>
        <p:nvSpPr>
          <p:cNvPr id="7" name="Text Placeholder 2"/>
          <p:cNvSpPr>
            <a:spLocks noGrp="1"/>
          </p:cNvSpPr>
          <p:nvPr>
            <p:ph type="body" sz="quarter" idx="10"/>
          </p:nvPr>
        </p:nvSpPr>
        <p:spPr/>
        <p:txBody>
          <a:bodyPr/>
          <a:lstStyle/>
          <a:p>
            <a:r>
              <a:rPr lang="nl-NL" dirty="0"/>
              <a:t>Presentatie LEO 22sep</a:t>
            </a:r>
          </a:p>
          <a:p>
            <a:r>
              <a:rPr lang="nl-NL" dirty="0"/>
              <a:t>Transavia</a:t>
            </a:r>
          </a:p>
        </p:txBody>
      </p:sp>
      <p:sp>
        <p:nvSpPr>
          <p:cNvPr id="21" name="Text Placeholder 20">
            <a:extLst>
              <a:ext uri="{FF2B5EF4-FFF2-40B4-BE49-F238E27FC236}">
                <a16:creationId xmlns:a16="http://schemas.microsoft.com/office/drawing/2014/main" id="{A1193754-63E8-437F-802B-70B905B6FB7D}"/>
              </a:ext>
            </a:extLst>
          </p:cNvPr>
          <p:cNvSpPr>
            <a:spLocks noGrp="1"/>
          </p:cNvSpPr>
          <p:nvPr>
            <p:ph type="body" sz="quarter" idx="19"/>
          </p:nvPr>
        </p:nvSpPr>
        <p:spPr/>
        <p:txBody>
          <a:bodyPr/>
          <a:lstStyle/>
          <a:p>
            <a:r>
              <a:rPr lang="nl-NL" dirty="0"/>
              <a:t>Vertrouwelijk</a:t>
            </a:r>
          </a:p>
        </p:txBody>
      </p:sp>
      <p:pic>
        <p:nvPicPr>
          <p:cNvPr id="10" name="Picture 4" descr="Transavia Line Logo (Web)">
            <a:extLst>
              <a:ext uri="{FF2B5EF4-FFF2-40B4-BE49-F238E27FC236}">
                <a16:creationId xmlns:a16="http://schemas.microsoft.com/office/drawing/2014/main" id="{92DDC59F-5427-4C4C-802D-C695309C4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601" y="4227237"/>
            <a:ext cx="2592583" cy="80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8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44EC-C654-49C4-B168-5E752E7A790E}"/>
              </a:ext>
            </a:extLst>
          </p:cNvPr>
          <p:cNvSpPr>
            <a:spLocks noGrp="1"/>
          </p:cNvSpPr>
          <p:nvPr>
            <p:ph type="title"/>
          </p:nvPr>
        </p:nvSpPr>
        <p:spPr>
          <a:xfrm>
            <a:off x="511272" y="332452"/>
            <a:ext cx="11329259" cy="836680"/>
          </a:xfrm>
        </p:spPr>
        <p:txBody>
          <a:bodyPr/>
          <a:lstStyle/>
          <a:p>
            <a:r>
              <a:rPr lang="nl-NL" dirty="0"/>
              <a:t>Tenslotte</a:t>
            </a:r>
          </a:p>
        </p:txBody>
      </p:sp>
      <p:sp>
        <p:nvSpPr>
          <p:cNvPr id="3" name="Text Placeholder 2">
            <a:extLst>
              <a:ext uri="{FF2B5EF4-FFF2-40B4-BE49-F238E27FC236}">
                <a16:creationId xmlns:a16="http://schemas.microsoft.com/office/drawing/2014/main" id="{B6071C4F-2B2A-4874-8E98-3EF6B3844F0E}"/>
              </a:ext>
            </a:extLst>
          </p:cNvPr>
          <p:cNvSpPr>
            <a:spLocks noGrp="1"/>
          </p:cNvSpPr>
          <p:nvPr>
            <p:ph type="body" sz="quarter" idx="17"/>
          </p:nvPr>
        </p:nvSpPr>
        <p:spPr/>
        <p:txBody>
          <a:bodyPr numCol="1">
            <a:normAutofit/>
          </a:bodyPr>
          <a:lstStyle/>
          <a:p>
            <a:pPr marL="0" indent="0">
              <a:buNone/>
            </a:pPr>
            <a:r>
              <a:rPr lang="nl-NL" dirty="0">
                <a:solidFill>
                  <a:schemeClr val="tx1"/>
                </a:solidFill>
              </a:rPr>
              <a:t>HV heeft afgelopen jaar haar netwerk en </a:t>
            </a:r>
            <a:r>
              <a:rPr lang="nl-NL" dirty="0" err="1">
                <a:solidFill>
                  <a:schemeClr val="tx1"/>
                </a:solidFill>
              </a:rPr>
              <a:t>schedules</a:t>
            </a:r>
            <a:r>
              <a:rPr lang="nl-NL" dirty="0">
                <a:solidFill>
                  <a:schemeClr val="tx1"/>
                </a:solidFill>
              </a:rPr>
              <a:t> fors aangepast op EIN</a:t>
            </a:r>
          </a:p>
          <a:p>
            <a:pPr marL="0" indent="0">
              <a:buNone/>
            </a:pPr>
            <a:endParaRPr lang="nl-NL" dirty="0">
              <a:solidFill>
                <a:schemeClr val="tx1"/>
              </a:solidFill>
            </a:endParaRPr>
          </a:p>
          <a:p>
            <a:pPr marL="0" indent="0">
              <a:buNone/>
            </a:pPr>
            <a:r>
              <a:rPr lang="nl-NL" dirty="0">
                <a:solidFill>
                  <a:schemeClr val="tx1"/>
                </a:solidFill>
              </a:rPr>
              <a:t>Aanleiding hiervoor was:</a:t>
            </a:r>
          </a:p>
          <a:p>
            <a:pPr marL="285750" indent="-285750">
              <a:buFont typeface="Arial" panose="020B0604020202020204" pitchFamily="34" charset="0"/>
              <a:buChar char="•"/>
            </a:pPr>
            <a:r>
              <a:rPr lang="nl-NL" dirty="0">
                <a:solidFill>
                  <a:schemeClr val="tx1"/>
                </a:solidFill>
              </a:rPr>
              <a:t>Geen geplande vluchten meer na 2300 (was in zomer 4 en in winter 3)</a:t>
            </a:r>
          </a:p>
          <a:p>
            <a:pPr marL="285750" indent="-285750">
              <a:buFont typeface="Arial" panose="020B0604020202020204" pitchFamily="34" charset="0"/>
              <a:buChar char="•"/>
            </a:pPr>
            <a:r>
              <a:rPr lang="nl-NL" dirty="0">
                <a:solidFill>
                  <a:schemeClr val="tx1"/>
                </a:solidFill>
              </a:rPr>
              <a:t>Max 50 actuele landingen tussen 2330 en 2359 per gebruiksjaar (01jan-31dec)</a:t>
            </a:r>
          </a:p>
          <a:p>
            <a:pPr marL="0" indent="0">
              <a:buNone/>
            </a:pPr>
            <a:endParaRPr lang="nl-NL" dirty="0">
              <a:solidFill>
                <a:schemeClr val="tx1"/>
              </a:solidFill>
            </a:endParaRPr>
          </a:p>
          <a:p>
            <a:pPr marL="0" indent="0">
              <a:buNone/>
            </a:pPr>
            <a:r>
              <a:rPr lang="nl-NL" dirty="0">
                <a:solidFill>
                  <a:schemeClr val="tx1"/>
                </a:solidFill>
              </a:rPr>
              <a:t>HV heeft als doel zo min mogelijk na 2300 actueel te landen en heeft</a:t>
            </a:r>
          </a:p>
          <a:p>
            <a:pPr marL="285750" indent="-285750">
              <a:buFontTx/>
              <a:buChar char="-"/>
            </a:pPr>
            <a:r>
              <a:rPr lang="nl-NL" dirty="0">
                <a:solidFill>
                  <a:schemeClr val="tx1"/>
                </a:solidFill>
              </a:rPr>
              <a:t>schema’s aangepast </a:t>
            </a:r>
          </a:p>
          <a:p>
            <a:pPr marL="285750" indent="-285750">
              <a:buFontTx/>
              <a:buChar char="-"/>
            </a:pPr>
            <a:r>
              <a:rPr lang="nl-NL" dirty="0">
                <a:solidFill>
                  <a:schemeClr val="tx1"/>
                </a:solidFill>
              </a:rPr>
              <a:t>Vlootrotaties aangepast</a:t>
            </a:r>
          </a:p>
          <a:p>
            <a:pPr marL="285750" indent="-285750">
              <a:buFontTx/>
              <a:buChar char="-"/>
            </a:pPr>
            <a:r>
              <a:rPr lang="nl-NL" dirty="0">
                <a:solidFill>
                  <a:schemeClr val="tx1"/>
                </a:solidFill>
              </a:rPr>
              <a:t>Maar wel netwerk intact gelaten</a:t>
            </a:r>
          </a:p>
          <a:p>
            <a:pPr marL="285750" indent="-285750">
              <a:buFontTx/>
              <a:buChar char="-"/>
            </a:pPr>
            <a:r>
              <a:rPr lang="nl-NL" dirty="0">
                <a:solidFill>
                  <a:schemeClr val="tx1"/>
                </a:solidFill>
              </a:rPr>
              <a:t>Continue proces waarbij afstemming tussen operatie, slots en </a:t>
            </a:r>
            <a:r>
              <a:rPr lang="nl-NL">
                <a:solidFill>
                  <a:schemeClr val="tx1"/>
                </a:solidFill>
              </a:rPr>
              <a:t>netwerk noodzakelijk is</a:t>
            </a:r>
            <a:endParaRPr lang="nl-NL" dirty="0">
              <a:solidFill>
                <a:schemeClr val="tx1"/>
              </a:solidFill>
            </a:endParaRPr>
          </a:p>
        </p:txBody>
      </p:sp>
      <p:sp>
        <p:nvSpPr>
          <p:cNvPr id="4" name="Footer Placeholder 3">
            <a:extLst>
              <a:ext uri="{FF2B5EF4-FFF2-40B4-BE49-F238E27FC236}">
                <a16:creationId xmlns:a16="http://schemas.microsoft.com/office/drawing/2014/main" id="{6667B541-33DE-44BF-AC94-8BF78A30D35B}"/>
              </a:ext>
            </a:extLst>
          </p:cNvPr>
          <p:cNvSpPr>
            <a:spLocks noGrp="1"/>
          </p:cNvSpPr>
          <p:nvPr>
            <p:ph type="ftr" sz="quarter" idx="3"/>
          </p:nvPr>
        </p:nvSpPr>
        <p:spPr/>
        <p:txBody>
          <a:bodyPr/>
          <a:lstStyle/>
          <a:p>
            <a:r>
              <a:rPr lang="nl-NL" dirty="0"/>
              <a:t>Vul hier de risk aanduiding in (indien van toepassing)</a:t>
            </a:r>
          </a:p>
        </p:txBody>
      </p:sp>
      <p:sp>
        <p:nvSpPr>
          <p:cNvPr id="5" name="Slide Number Placeholder 4">
            <a:extLst>
              <a:ext uri="{FF2B5EF4-FFF2-40B4-BE49-F238E27FC236}">
                <a16:creationId xmlns:a16="http://schemas.microsoft.com/office/drawing/2014/main" id="{AE843745-F00C-4FEA-9658-6CA6A52ECA4E}"/>
              </a:ext>
            </a:extLst>
          </p:cNvPr>
          <p:cNvSpPr>
            <a:spLocks noGrp="1"/>
          </p:cNvSpPr>
          <p:nvPr>
            <p:ph type="sldNum" sz="quarter" idx="4"/>
          </p:nvPr>
        </p:nvSpPr>
        <p:spPr/>
        <p:txBody>
          <a:bodyPr/>
          <a:lstStyle/>
          <a:p>
            <a:fld id="{BE9414F3-9778-4964-87C2-61F643E17204}" type="slidenum">
              <a:rPr lang="nl-NL" smtClean="0"/>
              <a:pPr/>
              <a:t>10</a:t>
            </a:fld>
            <a:endParaRPr lang="nl-NL"/>
          </a:p>
        </p:txBody>
      </p:sp>
    </p:spTree>
    <p:extLst>
      <p:ext uri="{BB962C8B-B14F-4D97-AF65-F5344CB8AC3E}">
        <p14:creationId xmlns:p14="http://schemas.microsoft.com/office/powerpoint/2010/main" val="9234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15FD-357E-40A6-8730-2376F87DF640}"/>
              </a:ext>
            </a:extLst>
          </p:cNvPr>
          <p:cNvSpPr>
            <a:spLocks noGrp="1"/>
          </p:cNvSpPr>
          <p:nvPr>
            <p:ph type="title"/>
          </p:nvPr>
        </p:nvSpPr>
        <p:spPr/>
        <p:txBody>
          <a:bodyPr>
            <a:normAutofit/>
          </a:bodyPr>
          <a:lstStyle/>
          <a:p>
            <a:r>
              <a:rPr lang="nl-NL" sz="2400" dirty="0"/>
              <a:t>Coördinatie van vliegtijden op vliegvelden is een manier om zo efficiënt mogelijk gebruik te maken van de bestaande infrastructuur</a:t>
            </a:r>
          </a:p>
        </p:txBody>
      </p:sp>
      <p:sp>
        <p:nvSpPr>
          <p:cNvPr id="4" name="Content Placeholder 3">
            <a:extLst>
              <a:ext uri="{FF2B5EF4-FFF2-40B4-BE49-F238E27FC236}">
                <a16:creationId xmlns:a16="http://schemas.microsoft.com/office/drawing/2014/main" id="{9DE602B0-54D7-4404-9E62-6AC4598CE493}"/>
              </a:ext>
            </a:extLst>
          </p:cNvPr>
          <p:cNvSpPr>
            <a:spLocks noGrp="1"/>
          </p:cNvSpPr>
          <p:nvPr>
            <p:ph sz="quarter" idx="12"/>
          </p:nvPr>
        </p:nvSpPr>
        <p:spPr/>
        <p:txBody>
          <a:bodyPr/>
          <a:lstStyle/>
          <a:p>
            <a:r>
              <a:rPr lang="nl-NL" dirty="0">
                <a:solidFill>
                  <a:srgbClr val="00B050"/>
                </a:solidFill>
              </a:rPr>
              <a:t>Coördinatie van vliegvelden</a:t>
            </a:r>
          </a:p>
        </p:txBody>
      </p:sp>
      <p:sp>
        <p:nvSpPr>
          <p:cNvPr id="6" name="Slide Number Placeholder 5">
            <a:extLst>
              <a:ext uri="{FF2B5EF4-FFF2-40B4-BE49-F238E27FC236}">
                <a16:creationId xmlns:a16="http://schemas.microsoft.com/office/drawing/2014/main" id="{B50DCA46-1C24-4B01-A794-032A5D651454}"/>
              </a:ext>
            </a:extLst>
          </p:cNvPr>
          <p:cNvSpPr>
            <a:spLocks noGrp="1"/>
          </p:cNvSpPr>
          <p:nvPr>
            <p:ph type="sldNum" sz="quarter" idx="4"/>
          </p:nvPr>
        </p:nvSpPr>
        <p:spPr/>
        <p:txBody>
          <a:bodyPr/>
          <a:lstStyle/>
          <a:p>
            <a:fld id="{BE9414F3-9778-4964-87C2-61F643E17204}" type="slidenum">
              <a:rPr lang="nl-NL" smtClean="0"/>
              <a:pPr/>
              <a:t>2</a:t>
            </a:fld>
            <a:endParaRPr lang="nl-NL" dirty="0"/>
          </a:p>
        </p:txBody>
      </p:sp>
      <p:sp>
        <p:nvSpPr>
          <p:cNvPr id="21" name="TextBox 20">
            <a:extLst>
              <a:ext uri="{FF2B5EF4-FFF2-40B4-BE49-F238E27FC236}">
                <a16:creationId xmlns:a16="http://schemas.microsoft.com/office/drawing/2014/main" id="{610EB463-C370-4230-A140-CA30966E9576}"/>
              </a:ext>
            </a:extLst>
          </p:cNvPr>
          <p:cNvSpPr txBox="1"/>
          <p:nvPr/>
        </p:nvSpPr>
        <p:spPr>
          <a:xfrm>
            <a:off x="438531" y="1663316"/>
            <a:ext cx="11314938" cy="1200329"/>
          </a:xfrm>
          <a:prstGeom prst="rect">
            <a:avLst/>
          </a:prstGeom>
          <a:noFill/>
        </p:spPr>
        <p:txBody>
          <a:bodyPr wrap="square" rtlCol="0">
            <a:spAutoFit/>
          </a:bodyPr>
          <a:lstStyle/>
          <a:p>
            <a:r>
              <a:rPr lang="nl-NL" sz="1200" dirty="0">
                <a:latin typeface="+mj-lt"/>
              </a:rPr>
              <a:t>De coördinatie van vliegvelden is manier om de capaciteit van een vliegveld te managen door een set regels toe te passen die in de Worldwide Slot Guidelines (WSG) zijn beschreven. De EU heeft eigen slotregelgeving opgesteld, welke op een aantal punten beperkender zijn. Deze regels gelden boven de WSG. </a:t>
            </a:r>
          </a:p>
          <a:p>
            <a:endParaRPr lang="nl-NL" sz="1200" dirty="0">
              <a:latin typeface="+mj-lt"/>
            </a:endParaRPr>
          </a:p>
          <a:p>
            <a:r>
              <a:rPr lang="nl-NL" sz="1200" dirty="0">
                <a:latin typeface="+mj-lt"/>
              </a:rPr>
              <a:t>De (gelimiteerde) capaciteit van een vliegveld wordt toegewezen aan luchtvaartmaatschappijen om de bestaande infrastructuur zo optimaal mogelijk te benutten.</a:t>
            </a:r>
          </a:p>
        </p:txBody>
      </p:sp>
      <p:pic>
        <p:nvPicPr>
          <p:cNvPr id="8" name="Graphic 7" descr="Airplane with solid fill">
            <a:extLst>
              <a:ext uri="{FF2B5EF4-FFF2-40B4-BE49-F238E27FC236}">
                <a16:creationId xmlns:a16="http://schemas.microsoft.com/office/drawing/2014/main" id="{F3D77C4A-1C97-41E9-9735-34E28CD24D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93265" y="3543890"/>
            <a:ext cx="914400" cy="914400"/>
          </a:xfrm>
          <a:prstGeom prst="rect">
            <a:avLst/>
          </a:prstGeom>
        </p:spPr>
      </p:pic>
      <p:sp>
        <p:nvSpPr>
          <p:cNvPr id="24" name="TextBox 23">
            <a:extLst>
              <a:ext uri="{FF2B5EF4-FFF2-40B4-BE49-F238E27FC236}">
                <a16:creationId xmlns:a16="http://schemas.microsoft.com/office/drawing/2014/main" id="{B14D3CB7-D4A2-427A-B209-4A3988662139}"/>
              </a:ext>
            </a:extLst>
          </p:cNvPr>
          <p:cNvSpPr txBox="1"/>
          <p:nvPr/>
        </p:nvSpPr>
        <p:spPr>
          <a:xfrm>
            <a:off x="1653203" y="4509657"/>
            <a:ext cx="794524" cy="276999"/>
          </a:xfrm>
          <a:prstGeom prst="rect">
            <a:avLst/>
          </a:prstGeom>
          <a:noFill/>
        </p:spPr>
        <p:txBody>
          <a:bodyPr wrap="square" rtlCol="0">
            <a:spAutoFit/>
          </a:bodyPr>
          <a:lstStyle/>
          <a:p>
            <a:pPr algn="ctr"/>
            <a:r>
              <a:rPr lang="nl-NL" sz="1200" dirty="0">
                <a:latin typeface="+mj-lt"/>
              </a:rPr>
              <a:t>Airlines</a:t>
            </a:r>
          </a:p>
        </p:txBody>
      </p:sp>
      <p:grpSp>
        <p:nvGrpSpPr>
          <p:cNvPr id="27" name="Groep 383">
            <a:extLst>
              <a:ext uri="{FF2B5EF4-FFF2-40B4-BE49-F238E27FC236}">
                <a16:creationId xmlns:a16="http://schemas.microsoft.com/office/drawing/2014/main" id="{ADCCAB65-974E-44A6-8289-B7AF32B638CB}"/>
              </a:ext>
            </a:extLst>
          </p:cNvPr>
          <p:cNvGrpSpPr/>
          <p:nvPr/>
        </p:nvGrpSpPr>
        <p:grpSpPr>
          <a:xfrm>
            <a:off x="3426299" y="3581970"/>
            <a:ext cx="804865" cy="838245"/>
            <a:chOff x="2295012" y="3256469"/>
            <a:chExt cx="529931" cy="571212"/>
          </a:xfrm>
          <a:solidFill>
            <a:schemeClr val="accent1"/>
          </a:solidFill>
        </p:grpSpPr>
        <p:sp>
          <p:nvSpPr>
            <p:cNvPr id="32" name="Vrije vorm 198">
              <a:extLst>
                <a:ext uri="{FF2B5EF4-FFF2-40B4-BE49-F238E27FC236}">
                  <a16:creationId xmlns:a16="http://schemas.microsoft.com/office/drawing/2014/main" id="{9DEF2EB1-01A5-4444-AD45-E0FA927383C4}"/>
                </a:ext>
              </a:extLst>
            </p:cNvPr>
            <p:cNvSpPr/>
            <p:nvPr/>
          </p:nvSpPr>
          <p:spPr>
            <a:xfrm>
              <a:off x="2295012" y="3256469"/>
              <a:ext cx="529931" cy="571212"/>
            </a:xfrm>
            <a:custGeom>
              <a:avLst/>
              <a:gdLst>
                <a:gd name="connsiteX0" fmla="*/ 484190 w 529931"/>
                <a:gd name="connsiteY0" fmla="*/ 429942 h 571212"/>
                <a:gd name="connsiteX1" fmla="*/ 484468 w 529931"/>
                <a:gd name="connsiteY1" fmla="*/ 429524 h 571212"/>
                <a:gd name="connsiteX2" fmla="*/ 532999 w 529931"/>
                <a:gd name="connsiteY2" fmla="*/ 344817 h 571212"/>
                <a:gd name="connsiteX3" fmla="*/ 526445 w 529931"/>
                <a:gd name="connsiteY3" fmla="*/ 318207 h 571212"/>
                <a:gd name="connsiteX4" fmla="*/ 516404 w 529931"/>
                <a:gd name="connsiteY4" fmla="*/ 315281 h 571212"/>
                <a:gd name="connsiteX5" fmla="*/ 192867 w 529931"/>
                <a:gd name="connsiteY5" fmla="*/ 315281 h 571212"/>
                <a:gd name="connsiteX6" fmla="*/ 192867 w 529931"/>
                <a:gd name="connsiteY6" fmla="*/ 278779 h 571212"/>
                <a:gd name="connsiteX7" fmla="*/ 223129 w 529931"/>
                <a:gd name="connsiteY7" fmla="*/ 239073 h 571212"/>
                <a:gd name="connsiteX8" fmla="*/ 225221 w 529931"/>
                <a:gd name="connsiteY8" fmla="*/ 235451 h 571212"/>
                <a:gd name="connsiteX9" fmla="*/ 225779 w 529931"/>
                <a:gd name="connsiteY9" fmla="*/ 234336 h 571212"/>
                <a:gd name="connsiteX10" fmla="*/ 227034 w 529931"/>
                <a:gd name="connsiteY10" fmla="*/ 228903 h 571212"/>
                <a:gd name="connsiteX11" fmla="*/ 227173 w 529931"/>
                <a:gd name="connsiteY11" fmla="*/ 227231 h 571212"/>
                <a:gd name="connsiteX12" fmla="*/ 227173 w 529931"/>
                <a:gd name="connsiteY12" fmla="*/ 146425 h 571212"/>
                <a:gd name="connsiteX13" fmla="*/ 211693 w 529931"/>
                <a:gd name="connsiteY13" fmla="*/ 127199 h 571212"/>
                <a:gd name="connsiteX14" fmla="*/ 210020 w 529931"/>
                <a:gd name="connsiteY14" fmla="*/ 126921 h 571212"/>
                <a:gd name="connsiteX15" fmla="*/ 210020 w 529931"/>
                <a:gd name="connsiteY15" fmla="*/ 110620 h 571212"/>
                <a:gd name="connsiteX16" fmla="*/ 195795 w 529931"/>
                <a:gd name="connsiteY16" fmla="*/ 91673 h 571212"/>
                <a:gd name="connsiteX17" fmla="*/ 193006 w 529931"/>
                <a:gd name="connsiteY17" fmla="*/ 91255 h 571212"/>
                <a:gd name="connsiteX18" fmla="*/ 148381 w 529931"/>
                <a:gd name="connsiteY18" fmla="*/ 91255 h 571212"/>
                <a:gd name="connsiteX19" fmla="*/ 148381 w 529931"/>
                <a:gd name="connsiteY19" fmla="*/ 48762 h 571212"/>
                <a:gd name="connsiteX20" fmla="*/ 137643 w 529931"/>
                <a:gd name="connsiteY20" fmla="*/ 38034 h 571212"/>
                <a:gd name="connsiteX21" fmla="*/ 126904 w 529931"/>
                <a:gd name="connsiteY21" fmla="*/ 48762 h 571212"/>
                <a:gd name="connsiteX22" fmla="*/ 126904 w 529931"/>
                <a:gd name="connsiteY22" fmla="*/ 91255 h 571212"/>
                <a:gd name="connsiteX23" fmla="*/ 99292 w 529931"/>
                <a:gd name="connsiteY23" fmla="*/ 91255 h 571212"/>
                <a:gd name="connsiteX24" fmla="*/ 99292 w 529931"/>
                <a:gd name="connsiteY24" fmla="*/ 10588 h 571212"/>
                <a:gd name="connsiteX25" fmla="*/ 88554 w 529931"/>
                <a:gd name="connsiteY25" fmla="*/ 0 h 571212"/>
                <a:gd name="connsiteX26" fmla="*/ 77956 w 529931"/>
                <a:gd name="connsiteY26" fmla="*/ 10588 h 571212"/>
                <a:gd name="connsiteX27" fmla="*/ 77956 w 529931"/>
                <a:gd name="connsiteY27" fmla="*/ 91255 h 571212"/>
                <a:gd name="connsiteX28" fmla="*/ 34167 w 529931"/>
                <a:gd name="connsiteY28" fmla="*/ 91255 h 571212"/>
                <a:gd name="connsiteX29" fmla="*/ 31377 w 529931"/>
                <a:gd name="connsiteY29" fmla="*/ 91673 h 571212"/>
                <a:gd name="connsiteX30" fmla="*/ 17153 w 529931"/>
                <a:gd name="connsiteY30" fmla="*/ 110620 h 571212"/>
                <a:gd name="connsiteX31" fmla="*/ 17153 w 529931"/>
                <a:gd name="connsiteY31" fmla="*/ 126921 h 571212"/>
                <a:gd name="connsiteX32" fmla="*/ 15480 w 529931"/>
                <a:gd name="connsiteY32" fmla="*/ 127199 h 571212"/>
                <a:gd name="connsiteX33" fmla="*/ 0 w 529931"/>
                <a:gd name="connsiteY33" fmla="*/ 146425 h 571212"/>
                <a:gd name="connsiteX34" fmla="*/ 0 w 529931"/>
                <a:gd name="connsiteY34" fmla="*/ 227231 h 571212"/>
                <a:gd name="connsiteX35" fmla="*/ 139 w 529931"/>
                <a:gd name="connsiteY35" fmla="*/ 228624 h 571212"/>
                <a:gd name="connsiteX36" fmla="*/ 1395 w 529931"/>
                <a:gd name="connsiteY36" fmla="*/ 234615 h 571212"/>
                <a:gd name="connsiteX37" fmla="*/ 1813 w 529931"/>
                <a:gd name="connsiteY37" fmla="*/ 235451 h 571212"/>
                <a:gd name="connsiteX38" fmla="*/ 4044 w 529931"/>
                <a:gd name="connsiteY38" fmla="*/ 239352 h 571212"/>
                <a:gd name="connsiteX39" fmla="*/ 34306 w 529931"/>
                <a:gd name="connsiteY39" fmla="*/ 278919 h 571212"/>
                <a:gd name="connsiteX40" fmla="*/ 34306 w 529931"/>
                <a:gd name="connsiteY40" fmla="*/ 503781 h 571212"/>
                <a:gd name="connsiteX41" fmla="*/ 27752 w 529931"/>
                <a:gd name="connsiteY41" fmla="*/ 503781 h 571212"/>
                <a:gd name="connsiteX42" fmla="*/ 0 w 529931"/>
                <a:gd name="connsiteY42" fmla="*/ 532342 h 571212"/>
                <a:gd name="connsiteX43" fmla="*/ 0 w 529931"/>
                <a:gd name="connsiteY43" fmla="*/ 559231 h 571212"/>
                <a:gd name="connsiteX44" fmla="*/ 19245 w 529931"/>
                <a:gd name="connsiteY44" fmla="*/ 578875 h 571212"/>
                <a:gd name="connsiteX45" fmla="*/ 516264 w 529931"/>
                <a:gd name="connsiteY45" fmla="*/ 578875 h 571212"/>
                <a:gd name="connsiteX46" fmla="*/ 530070 w 529931"/>
                <a:gd name="connsiteY46" fmla="*/ 572884 h 571212"/>
                <a:gd name="connsiteX47" fmla="*/ 535509 w 529931"/>
                <a:gd name="connsiteY47" fmla="*/ 559231 h 571212"/>
                <a:gd name="connsiteX48" fmla="*/ 535509 w 529931"/>
                <a:gd name="connsiteY48" fmla="*/ 532342 h 571212"/>
                <a:gd name="connsiteX49" fmla="*/ 507758 w 529931"/>
                <a:gd name="connsiteY49" fmla="*/ 503781 h 571212"/>
                <a:gd name="connsiteX50" fmla="*/ 484190 w 529931"/>
                <a:gd name="connsiteY50" fmla="*/ 503781 h 571212"/>
                <a:gd name="connsiteX51" fmla="*/ 484190 w 529931"/>
                <a:gd name="connsiteY51" fmla="*/ 429942 h 571212"/>
                <a:gd name="connsiteX52" fmla="*/ 464247 w 529931"/>
                <a:gd name="connsiteY52" fmla="*/ 421861 h 571212"/>
                <a:gd name="connsiteX53" fmla="*/ 462992 w 529931"/>
                <a:gd name="connsiteY53" fmla="*/ 425483 h 571212"/>
                <a:gd name="connsiteX54" fmla="*/ 462713 w 529931"/>
                <a:gd name="connsiteY54" fmla="*/ 427155 h 571212"/>
                <a:gd name="connsiteX55" fmla="*/ 424921 w 529931"/>
                <a:gd name="connsiteY55" fmla="*/ 427155 h 571212"/>
                <a:gd name="connsiteX56" fmla="*/ 424921 w 529931"/>
                <a:gd name="connsiteY56" fmla="*/ 375885 h 571212"/>
                <a:gd name="connsiteX57" fmla="*/ 490465 w 529931"/>
                <a:gd name="connsiteY57" fmla="*/ 375885 h 571212"/>
                <a:gd name="connsiteX58" fmla="*/ 464247 w 529931"/>
                <a:gd name="connsiteY58" fmla="*/ 421861 h 571212"/>
                <a:gd name="connsiteX59" fmla="*/ 462853 w 529931"/>
                <a:gd name="connsiteY59" fmla="*/ 448610 h 571212"/>
                <a:gd name="connsiteX60" fmla="*/ 462853 w 529931"/>
                <a:gd name="connsiteY60" fmla="*/ 503781 h 571212"/>
                <a:gd name="connsiteX61" fmla="*/ 425060 w 529931"/>
                <a:gd name="connsiteY61" fmla="*/ 503781 h 571212"/>
                <a:gd name="connsiteX62" fmla="*/ 425060 w 529931"/>
                <a:gd name="connsiteY62" fmla="*/ 448610 h 571212"/>
                <a:gd name="connsiteX63" fmla="*/ 462853 w 529931"/>
                <a:gd name="connsiteY63" fmla="*/ 448610 h 571212"/>
                <a:gd name="connsiteX64" fmla="*/ 513196 w 529931"/>
                <a:gd name="connsiteY64" fmla="*/ 336597 h 571212"/>
                <a:gd name="connsiteX65" fmla="*/ 502737 w 529931"/>
                <a:gd name="connsiteY65" fmla="*/ 354848 h 571212"/>
                <a:gd name="connsiteX66" fmla="*/ 501482 w 529931"/>
                <a:gd name="connsiteY66" fmla="*/ 354709 h 571212"/>
                <a:gd name="connsiteX67" fmla="*/ 500506 w 529931"/>
                <a:gd name="connsiteY67" fmla="*/ 354709 h 571212"/>
                <a:gd name="connsiteX68" fmla="*/ 192867 w 529931"/>
                <a:gd name="connsiteY68" fmla="*/ 354709 h 571212"/>
                <a:gd name="connsiteX69" fmla="*/ 192867 w 529931"/>
                <a:gd name="connsiteY69" fmla="*/ 336597 h 571212"/>
                <a:gd name="connsiteX70" fmla="*/ 513196 w 529931"/>
                <a:gd name="connsiteY70" fmla="*/ 336597 h 571212"/>
                <a:gd name="connsiteX71" fmla="*/ 346965 w 529931"/>
                <a:gd name="connsiteY71" fmla="*/ 427294 h 571212"/>
                <a:gd name="connsiteX72" fmla="*/ 346965 w 529931"/>
                <a:gd name="connsiteY72" fmla="*/ 376025 h 571212"/>
                <a:gd name="connsiteX73" fmla="*/ 403724 w 529931"/>
                <a:gd name="connsiteY73" fmla="*/ 376025 h 571212"/>
                <a:gd name="connsiteX74" fmla="*/ 403724 w 529931"/>
                <a:gd name="connsiteY74" fmla="*/ 427294 h 571212"/>
                <a:gd name="connsiteX75" fmla="*/ 346965 w 529931"/>
                <a:gd name="connsiteY75" fmla="*/ 427294 h 571212"/>
                <a:gd name="connsiteX76" fmla="*/ 403724 w 529931"/>
                <a:gd name="connsiteY76" fmla="*/ 448610 h 571212"/>
                <a:gd name="connsiteX77" fmla="*/ 403724 w 529931"/>
                <a:gd name="connsiteY77" fmla="*/ 503781 h 571212"/>
                <a:gd name="connsiteX78" fmla="*/ 346965 w 529931"/>
                <a:gd name="connsiteY78" fmla="*/ 503781 h 571212"/>
                <a:gd name="connsiteX79" fmla="*/ 346965 w 529931"/>
                <a:gd name="connsiteY79" fmla="*/ 448610 h 571212"/>
                <a:gd name="connsiteX80" fmla="*/ 403724 w 529931"/>
                <a:gd name="connsiteY80" fmla="*/ 448610 h 571212"/>
                <a:gd name="connsiteX81" fmla="*/ 269010 w 529931"/>
                <a:gd name="connsiteY81" fmla="*/ 427294 h 571212"/>
                <a:gd name="connsiteX82" fmla="*/ 269010 w 529931"/>
                <a:gd name="connsiteY82" fmla="*/ 376025 h 571212"/>
                <a:gd name="connsiteX83" fmla="*/ 325768 w 529931"/>
                <a:gd name="connsiteY83" fmla="*/ 376025 h 571212"/>
                <a:gd name="connsiteX84" fmla="*/ 325768 w 529931"/>
                <a:gd name="connsiteY84" fmla="*/ 427294 h 571212"/>
                <a:gd name="connsiteX85" fmla="*/ 269010 w 529931"/>
                <a:gd name="connsiteY85" fmla="*/ 427294 h 571212"/>
                <a:gd name="connsiteX86" fmla="*/ 325629 w 529931"/>
                <a:gd name="connsiteY86" fmla="*/ 448610 h 571212"/>
                <a:gd name="connsiteX87" fmla="*/ 325629 w 529931"/>
                <a:gd name="connsiteY87" fmla="*/ 503781 h 571212"/>
                <a:gd name="connsiteX88" fmla="*/ 268870 w 529931"/>
                <a:gd name="connsiteY88" fmla="*/ 503781 h 571212"/>
                <a:gd name="connsiteX89" fmla="*/ 268870 w 529931"/>
                <a:gd name="connsiteY89" fmla="*/ 448610 h 571212"/>
                <a:gd name="connsiteX90" fmla="*/ 325629 w 529931"/>
                <a:gd name="connsiteY90" fmla="*/ 448610 h 571212"/>
                <a:gd name="connsiteX91" fmla="*/ 192867 w 529931"/>
                <a:gd name="connsiteY91" fmla="*/ 427294 h 571212"/>
                <a:gd name="connsiteX92" fmla="*/ 192867 w 529931"/>
                <a:gd name="connsiteY92" fmla="*/ 376025 h 571212"/>
                <a:gd name="connsiteX93" fmla="*/ 247673 w 529931"/>
                <a:gd name="connsiteY93" fmla="*/ 376025 h 571212"/>
                <a:gd name="connsiteX94" fmla="*/ 247673 w 529931"/>
                <a:gd name="connsiteY94" fmla="*/ 427294 h 571212"/>
                <a:gd name="connsiteX95" fmla="*/ 192867 w 529931"/>
                <a:gd name="connsiteY95" fmla="*/ 427294 h 571212"/>
                <a:gd name="connsiteX96" fmla="*/ 247673 w 529931"/>
                <a:gd name="connsiteY96" fmla="*/ 448610 h 571212"/>
                <a:gd name="connsiteX97" fmla="*/ 247673 w 529931"/>
                <a:gd name="connsiteY97" fmla="*/ 503781 h 571212"/>
                <a:gd name="connsiteX98" fmla="*/ 192867 w 529931"/>
                <a:gd name="connsiteY98" fmla="*/ 503781 h 571212"/>
                <a:gd name="connsiteX99" fmla="*/ 192867 w 529931"/>
                <a:gd name="connsiteY99" fmla="*/ 448610 h 571212"/>
                <a:gd name="connsiteX100" fmla="*/ 247673 w 529931"/>
                <a:gd name="connsiteY100" fmla="*/ 448610 h 571212"/>
                <a:gd name="connsiteX101" fmla="*/ 205836 w 529931"/>
                <a:gd name="connsiteY101" fmla="*/ 216503 h 571212"/>
                <a:gd name="connsiteX102" fmla="*/ 160513 w 529931"/>
                <a:gd name="connsiteY102" fmla="*/ 216503 h 571212"/>
                <a:gd name="connsiteX103" fmla="*/ 160513 w 529931"/>
                <a:gd name="connsiteY103" fmla="*/ 182370 h 571212"/>
                <a:gd name="connsiteX104" fmla="*/ 205836 w 529931"/>
                <a:gd name="connsiteY104" fmla="*/ 182370 h 571212"/>
                <a:gd name="connsiteX105" fmla="*/ 205836 w 529931"/>
                <a:gd name="connsiteY105" fmla="*/ 216503 h 571212"/>
                <a:gd name="connsiteX106" fmla="*/ 38629 w 529931"/>
                <a:gd name="connsiteY106" fmla="*/ 112571 h 571212"/>
                <a:gd name="connsiteX107" fmla="*/ 188683 w 529931"/>
                <a:gd name="connsiteY107" fmla="*/ 112571 h 571212"/>
                <a:gd name="connsiteX108" fmla="*/ 188683 w 529931"/>
                <a:gd name="connsiteY108" fmla="*/ 126921 h 571212"/>
                <a:gd name="connsiteX109" fmla="*/ 38629 w 529931"/>
                <a:gd name="connsiteY109" fmla="*/ 126921 h 571212"/>
                <a:gd name="connsiteX110" fmla="*/ 38629 w 529931"/>
                <a:gd name="connsiteY110" fmla="*/ 112571 h 571212"/>
                <a:gd name="connsiteX111" fmla="*/ 21476 w 529931"/>
                <a:gd name="connsiteY111" fmla="*/ 148097 h 571212"/>
                <a:gd name="connsiteX112" fmla="*/ 205836 w 529931"/>
                <a:gd name="connsiteY112" fmla="*/ 148097 h 571212"/>
                <a:gd name="connsiteX113" fmla="*/ 205836 w 529931"/>
                <a:gd name="connsiteY113" fmla="*/ 161054 h 571212"/>
                <a:gd name="connsiteX114" fmla="*/ 21476 w 529931"/>
                <a:gd name="connsiteY114" fmla="*/ 161054 h 571212"/>
                <a:gd name="connsiteX115" fmla="*/ 21476 w 529931"/>
                <a:gd name="connsiteY115" fmla="*/ 148097 h 571212"/>
                <a:gd name="connsiteX116" fmla="*/ 139177 w 529931"/>
                <a:gd name="connsiteY116" fmla="*/ 182370 h 571212"/>
                <a:gd name="connsiteX117" fmla="*/ 139177 w 529931"/>
                <a:gd name="connsiteY117" fmla="*/ 216503 h 571212"/>
                <a:gd name="connsiteX118" fmla="*/ 85207 w 529931"/>
                <a:gd name="connsiteY118" fmla="*/ 216503 h 571212"/>
                <a:gd name="connsiteX119" fmla="*/ 85207 w 529931"/>
                <a:gd name="connsiteY119" fmla="*/ 182370 h 571212"/>
                <a:gd name="connsiteX120" fmla="*/ 139177 w 529931"/>
                <a:gd name="connsiteY120" fmla="*/ 182370 h 571212"/>
                <a:gd name="connsiteX121" fmla="*/ 21476 w 529931"/>
                <a:gd name="connsiteY121" fmla="*/ 182370 h 571212"/>
                <a:gd name="connsiteX122" fmla="*/ 63731 w 529931"/>
                <a:gd name="connsiteY122" fmla="*/ 182370 h 571212"/>
                <a:gd name="connsiteX123" fmla="*/ 63731 w 529931"/>
                <a:gd name="connsiteY123" fmla="*/ 216503 h 571212"/>
                <a:gd name="connsiteX124" fmla="*/ 21476 w 529931"/>
                <a:gd name="connsiteY124" fmla="*/ 216503 h 571212"/>
                <a:gd name="connsiteX125" fmla="*/ 21476 w 529931"/>
                <a:gd name="connsiteY125" fmla="*/ 182370 h 571212"/>
                <a:gd name="connsiteX126" fmla="*/ 29983 w 529931"/>
                <a:gd name="connsiteY126" fmla="*/ 237819 h 571212"/>
                <a:gd name="connsiteX127" fmla="*/ 197329 w 529931"/>
                <a:gd name="connsiteY127" fmla="*/ 237819 h 571212"/>
                <a:gd name="connsiteX128" fmla="*/ 177945 w 529931"/>
                <a:gd name="connsiteY128" fmla="*/ 263175 h 571212"/>
                <a:gd name="connsiteX129" fmla="*/ 53830 w 529931"/>
                <a:gd name="connsiteY129" fmla="*/ 263175 h 571212"/>
                <a:gd name="connsiteX130" fmla="*/ 51180 w 529931"/>
                <a:gd name="connsiteY130" fmla="*/ 263454 h 571212"/>
                <a:gd name="connsiteX131" fmla="*/ 49925 w 529931"/>
                <a:gd name="connsiteY131" fmla="*/ 263733 h 571212"/>
                <a:gd name="connsiteX132" fmla="*/ 29983 w 529931"/>
                <a:gd name="connsiteY132" fmla="*/ 237819 h 571212"/>
                <a:gd name="connsiteX133" fmla="*/ 171530 w 529931"/>
                <a:gd name="connsiteY133" fmla="*/ 284631 h 571212"/>
                <a:gd name="connsiteX134" fmla="*/ 171530 w 529931"/>
                <a:gd name="connsiteY134" fmla="*/ 503781 h 571212"/>
                <a:gd name="connsiteX135" fmla="*/ 55782 w 529931"/>
                <a:gd name="connsiteY135" fmla="*/ 503781 h 571212"/>
                <a:gd name="connsiteX136" fmla="*/ 55782 w 529931"/>
                <a:gd name="connsiteY136" fmla="*/ 284631 h 571212"/>
                <a:gd name="connsiteX137" fmla="*/ 171530 w 529931"/>
                <a:gd name="connsiteY137" fmla="*/ 284631 h 571212"/>
                <a:gd name="connsiteX138" fmla="*/ 507758 w 529931"/>
                <a:gd name="connsiteY138" fmla="*/ 525097 h 571212"/>
                <a:gd name="connsiteX139" fmla="*/ 514312 w 529931"/>
                <a:gd name="connsiteY139" fmla="*/ 532342 h 571212"/>
                <a:gd name="connsiteX140" fmla="*/ 514312 w 529931"/>
                <a:gd name="connsiteY140" fmla="*/ 557559 h 571212"/>
                <a:gd name="connsiteX141" fmla="*/ 21476 w 529931"/>
                <a:gd name="connsiteY141" fmla="*/ 557559 h 571212"/>
                <a:gd name="connsiteX142" fmla="*/ 21476 w 529931"/>
                <a:gd name="connsiteY142" fmla="*/ 532342 h 571212"/>
                <a:gd name="connsiteX143" fmla="*/ 27891 w 529931"/>
                <a:gd name="connsiteY143" fmla="*/ 525097 h 571212"/>
                <a:gd name="connsiteX144" fmla="*/ 507758 w 529931"/>
                <a:gd name="connsiteY144" fmla="*/ 525097 h 57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29931" h="571212">
                  <a:moveTo>
                    <a:pt x="484190" y="429942"/>
                  </a:moveTo>
                  <a:lnTo>
                    <a:pt x="484468" y="429524"/>
                  </a:lnTo>
                  <a:lnTo>
                    <a:pt x="532999" y="344817"/>
                  </a:lnTo>
                  <a:cubicBezTo>
                    <a:pt x="538298" y="335483"/>
                    <a:pt x="535509" y="323780"/>
                    <a:pt x="526445" y="318207"/>
                  </a:cubicBezTo>
                  <a:cubicBezTo>
                    <a:pt x="523377" y="316256"/>
                    <a:pt x="519890" y="315281"/>
                    <a:pt x="516404" y="315281"/>
                  </a:cubicBezTo>
                  <a:lnTo>
                    <a:pt x="192867" y="315281"/>
                  </a:lnTo>
                  <a:lnTo>
                    <a:pt x="192867" y="278779"/>
                  </a:lnTo>
                  <a:lnTo>
                    <a:pt x="223129" y="239073"/>
                  </a:lnTo>
                  <a:cubicBezTo>
                    <a:pt x="223966" y="237959"/>
                    <a:pt x="224663" y="236705"/>
                    <a:pt x="225221" y="235451"/>
                  </a:cubicBezTo>
                  <a:lnTo>
                    <a:pt x="225779" y="234336"/>
                  </a:lnTo>
                  <a:cubicBezTo>
                    <a:pt x="226476" y="232525"/>
                    <a:pt x="226894" y="230714"/>
                    <a:pt x="227034" y="228903"/>
                  </a:cubicBezTo>
                  <a:cubicBezTo>
                    <a:pt x="227173" y="228206"/>
                    <a:pt x="227173" y="227649"/>
                    <a:pt x="227173" y="227231"/>
                  </a:cubicBezTo>
                  <a:lnTo>
                    <a:pt x="227173" y="146425"/>
                  </a:lnTo>
                  <a:cubicBezTo>
                    <a:pt x="227173" y="137091"/>
                    <a:pt x="220619" y="129010"/>
                    <a:pt x="211693" y="127199"/>
                  </a:cubicBezTo>
                  <a:lnTo>
                    <a:pt x="210020" y="126921"/>
                  </a:lnTo>
                  <a:lnTo>
                    <a:pt x="210020" y="110620"/>
                  </a:lnTo>
                  <a:cubicBezTo>
                    <a:pt x="210020" y="101704"/>
                    <a:pt x="204163" y="93902"/>
                    <a:pt x="195795" y="91673"/>
                  </a:cubicBezTo>
                  <a:cubicBezTo>
                    <a:pt x="194819" y="91394"/>
                    <a:pt x="193983" y="91255"/>
                    <a:pt x="193006" y="91255"/>
                  </a:cubicBezTo>
                  <a:lnTo>
                    <a:pt x="148381" y="91255"/>
                  </a:lnTo>
                  <a:lnTo>
                    <a:pt x="148381" y="48762"/>
                  </a:lnTo>
                  <a:cubicBezTo>
                    <a:pt x="148381" y="42911"/>
                    <a:pt x="143639" y="38034"/>
                    <a:pt x="137643" y="38034"/>
                  </a:cubicBezTo>
                  <a:cubicBezTo>
                    <a:pt x="131646" y="38034"/>
                    <a:pt x="126904" y="42771"/>
                    <a:pt x="126904" y="48762"/>
                  </a:cubicBezTo>
                  <a:lnTo>
                    <a:pt x="126904" y="91255"/>
                  </a:lnTo>
                  <a:lnTo>
                    <a:pt x="99292" y="91255"/>
                  </a:lnTo>
                  <a:lnTo>
                    <a:pt x="99292" y="10588"/>
                  </a:lnTo>
                  <a:cubicBezTo>
                    <a:pt x="99292" y="4737"/>
                    <a:pt x="94551" y="0"/>
                    <a:pt x="88554" y="0"/>
                  </a:cubicBezTo>
                  <a:cubicBezTo>
                    <a:pt x="82558" y="0"/>
                    <a:pt x="77956" y="4737"/>
                    <a:pt x="77956" y="10588"/>
                  </a:cubicBezTo>
                  <a:lnTo>
                    <a:pt x="77956" y="91255"/>
                  </a:lnTo>
                  <a:lnTo>
                    <a:pt x="34167" y="91255"/>
                  </a:lnTo>
                  <a:cubicBezTo>
                    <a:pt x="33190" y="91255"/>
                    <a:pt x="32214" y="91394"/>
                    <a:pt x="31377" y="91673"/>
                  </a:cubicBezTo>
                  <a:cubicBezTo>
                    <a:pt x="23010" y="93902"/>
                    <a:pt x="17153" y="101704"/>
                    <a:pt x="17153" y="110620"/>
                  </a:cubicBezTo>
                  <a:lnTo>
                    <a:pt x="17153" y="126921"/>
                  </a:lnTo>
                  <a:lnTo>
                    <a:pt x="15480" y="127199"/>
                  </a:lnTo>
                  <a:cubicBezTo>
                    <a:pt x="6415" y="129010"/>
                    <a:pt x="0" y="137091"/>
                    <a:pt x="0" y="146425"/>
                  </a:cubicBezTo>
                  <a:lnTo>
                    <a:pt x="0" y="227231"/>
                  </a:lnTo>
                  <a:cubicBezTo>
                    <a:pt x="0" y="227649"/>
                    <a:pt x="0" y="228206"/>
                    <a:pt x="139" y="228624"/>
                  </a:cubicBezTo>
                  <a:cubicBezTo>
                    <a:pt x="279" y="230853"/>
                    <a:pt x="697" y="232664"/>
                    <a:pt x="1395" y="234615"/>
                  </a:cubicBezTo>
                  <a:cubicBezTo>
                    <a:pt x="1534" y="234894"/>
                    <a:pt x="1673" y="235172"/>
                    <a:pt x="1813" y="235451"/>
                  </a:cubicBezTo>
                  <a:cubicBezTo>
                    <a:pt x="2371" y="236844"/>
                    <a:pt x="3207" y="238098"/>
                    <a:pt x="4044" y="239352"/>
                  </a:cubicBezTo>
                  <a:lnTo>
                    <a:pt x="34306" y="278919"/>
                  </a:lnTo>
                  <a:lnTo>
                    <a:pt x="34306" y="503781"/>
                  </a:lnTo>
                  <a:lnTo>
                    <a:pt x="27752" y="503781"/>
                  </a:lnTo>
                  <a:cubicBezTo>
                    <a:pt x="12412" y="503781"/>
                    <a:pt x="0" y="516599"/>
                    <a:pt x="0" y="532342"/>
                  </a:cubicBezTo>
                  <a:lnTo>
                    <a:pt x="0" y="559231"/>
                  </a:lnTo>
                  <a:cubicBezTo>
                    <a:pt x="0" y="570097"/>
                    <a:pt x="8646" y="578875"/>
                    <a:pt x="19245" y="578875"/>
                  </a:cubicBezTo>
                  <a:lnTo>
                    <a:pt x="516264" y="578875"/>
                  </a:lnTo>
                  <a:cubicBezTo>
                    <a:pt x="521564" y="578875"/>
                    <a:pt x="526445" y="576785"/>
                    <a:pt x="530070" y="572884"/>
                  </a:cubicBezTo>
                  <a:cubicBezTo>
                    <a:pt x="533557" y="569262"/>
                    <a:pt x="535509" y="564385"/>
                    <a:pt x="535509" y="559231"/>
                  </a:cubicBezTo>
                  <a:lnTo>
                    <a:pt x="535509" y="532342"/>
                  </a:lnTo>
                  <a:cubicBezTo>
                    <a:pt x="535509" y="516599"/>
                    <a:pt x="522958" y="503781"/>
                    <a:pt x="507758" y="503781"/>
                  </a:cubicBezTo>
                  <a:lnTo>
                    <a:pt x="484190" y="503781"/>
                  </a:lnTo>
                  <a:lnTo>
                    <a:pt x="484190" y="429942"/>
                  </a:lnTo>
                  <a:close/>
                  <a:moveTo>
                    <a:pt x="464247" y="421861"/>
                  </a:moveTo>
                  <a:cubicBezTo>
                    <a:pt x="463550" y="422976"/>
                    <a:pt x="463132" y="424229"/>
                    <a:pt x="462992" y="425483"/>
                  </a:cubicBezTo>
                  <a:lnTo>
                    <a:pt x="462713" y="427155"/>
                  </a:lnTo>
                  <a:lnTo>
                    <a:pt x="424921" y="427155"/>
                  </a:lnTo>
                  <a:lnTo>
                    <a:pt x="424921" y="375885"/>
                  </a:lnTo>
                  <a:lnTo>
                    <a:pt x="490465" y="375885"/>
                  </a:lnTo>
                  <a:lnTo>
                    <a:pt x="464247" y="421861"/>
                  </a:lnTo>
                  <a:close/>
                  <a:moveTo>
                    <a:pt x="462853" y="448610"/>
                  </a:moveTo>
                  <a:lnTo>
                    <a:pt x="462853" y="503781"/>
                  </a:lnTo>
                  <a:lnTo>
                    <a:pt x="425060" y="503781"/>
                  </a:lnTo>
                  <a:lnTo>
                    <a:pt x="425060" y="448610"/>
                  </a:lnTo>
                  <a:lnTo>
                    <a:pt x="462853" y="448610"/>
                  </a:lnTo>
                  <a:close/>
                  <a:moveTo>
                    <a:pt x="513196" y="336597"/>
                  </a:moveTo>
                  <a:lnTo>
                    <a:pt x="502737" y="354848"/>
                  </a:lnTo>
                  <a:lnTo>
                    <a:pt x="501482" y="354709"/>
                  </a:lnTo>
                  <a:cubicBezTo>
                    <a:pt x="501203" y="354709"/>
                    <a:pt x="500785" y="354709"/>
                    <a:pt x="500506" y="354709"/>
                  </a:cubicBezTo>
                  <a:lnTo>
                    <a:pt x="192867" y="354709"/>
                  </a:lnTo>
                  <a:lnTo>
                    <a:pt x="192867" y="336597"/>
                  </a:lnTo>
                  <a:lnTo>
                    <a:pt x="513196" y="336597"/>
                  </a:lnTo>
                  <a:close/>
                  <a:moveTo>
                    <a:pt x="346965" y="427294"/>
                  </a:moveTo>
                  <a:lnTo>
                    <a:pt x="346965" y="376025"/>
                  </a:lnTo>
                  <a:lnTo>
                    <a:pt x="403724" y="376025"/>
                  </a:lnTo>
                  <a:lnTo>
                    <a:pt x="403724" y="427294"/>
                  </a:lnTo>
                  <a:lnTo>
                    <a:pt x="346965" y="427294"/>
                  </a:lnTo>
                  <a:close/>
                  <a:moveTo>
                    <a:pt x="403724" y="448610"/>
                  </a:moveTo>
                  <a:lnTo>
                    <a:pt x="403724" y="503781"/>
                  </a:lnTo>
                  <a:lnTo>
                    <a:pt x="346965" y="503781"/>
                  </a:lnTo>
                  <a:lnTo>
                    <a:pt x="346965" y="448610"/>
                  </a:lnTo>
                  <a:lnTo>
                    <a:pt x="403724" y="448610"/>
                  </a:lnTo>
                  <a:close/>
                  <a:moveTo>
                    <a:pt x="269010" y="427294"/>
                  </a:moveTo>
                  <a:lnTo>
                    <a:pt x="269010" y="376025"/>
                  </a:lnTo>
                  <a:lnTo>
                    <a:pt x="325768" y="376025"/>
                  </a:lnTo>
                  <a:lnTo>
                    <a:pt x="325768" y="427294"/>
                  </a:lnTo>
                  <a:lnTo>
                    <a:pt x="269010" y="427294"/>
                  </a:lnTo>
                  <a:close/>
                  <a:moveTo>
                    <a:pt x="325629" y="448610"/>
                  </a:moveTo>
                  <a:lnTo>
                    <a:pt x="325629" y="503781"/>
                  </a:lnTo>
                  <a:lnTo>
                    <a:pt x="268870" y="503781"/>
                  </a:lnTo>
                  <a:lnTo>
                    <a:pt x="268870" y="448610"/>
                  </a:lnTo>
                  <a:lnTo>
                    <a:pt x="325629" y="448610"/>
                  </a:lnTo>
                  <a:close/>
                  <a:moveTo>
                    <a:pt x="192867" y="427294"/>
                  </a:moveTo>
                  <a:lnTo>
                    <a:pt x="192867" y="376025"/>
                  </a:lnTo>
                  <a:lnTo>
                    <a:pt x="247673" y="376025"/>
                  </a:lnTo>
                  <a:lnTo>
                    <a:pt x="247673" y="427294"/>
                  </a:lnTo>
                  <a:lnTo>
                    <a:pt x="192867" y="427294"/>
                  </a:lnTo>
                  <a:close/>
                  <a:moveTo>
                    <a:pt x="247673" y="448610"/>
                  </a:moveTo>
                  <a:lnTo>
                    <a:pt x="247673" y="503781"/>
                  </a:lnTo>
                  <a:lnTo>
                    <a:pt x="192867" y="503781"/>
                  </a:lnTo>
                  <a:lnTo>
                    <a:pt x="192867" y="448610"/>
                  </a:lnTo>
                  <a:lnTo>
                    <a:pt x="247673" y="448610"/>
                  </a:lnTo>
                  <a:close/>
                  <a:moveTo>
                    <a:pt x="205836" y="216503"/>
                  </a:moveTo>
                  <a:lnTo>
                    <a:pt x="160513" y="216503"/>
                  </a:lnTo>
                  <a:lnTo>
                    <a:pt x="160513" y="182370"/>
                  </a:lnTo>
                  <a:lnTo>
                    <a:pt x="205836" y="182370"/>
                  </a:lnTo>
                  <a:lnTo>
                    <a:pt x="205836" y="216503"/>
                  </a:lnTo>
                  <a:close/>
                  <a:moveTo>
                    <a:pt x="38629" y="112571"/>
                  </a:moveTo>
                  <a:lnTo>
                    <a:pt x="188683" y="112571"/>
                  </a:lnTo>
                  <a:lnTo>
                    <a:pt x="188683" y="126921"/>
                  </a:lnTo>
                  <a:lnTo>
                    <a:pt x="38629" y="126921"/>
                  </a:lnTo>
                  <a:lnTo>
                    <a:pt x="38629" y="112571"/>
                  </a:lnTo>
                  <a:close/>
                  <a:moveTo>
                    <a:pt x="21476" y="148097"/>
                  </a:moveTo>
                  <a:lnTo>
                    <a:pt x="205836" y="148097"/>
                  </a:lnTo>
                  <a:lnTo>
                    <a:pt x="205836" y="161054"/>
                  </a:lnTo>
                  <a:lnTo>
                    <a:pt x="21476" y="161054"/>
                  </a:lnTo>
                  <a:lnTo>
                    <a:pt x="21476" y="148097"/>
                  </a:lnTo>
                  <a:close/>
                  <a:moveTo>
                    <a:pt x="139177" y="182370"/>
                  </a:moveTo>
                  <a:lnTo>
                    <a:pt x="139177" y="216503"/>
                  </a:lnTo>
                  <a:lnTo>
                    <a:pt x="85207" y="216503"/>
                  </a:lnTo>
                  <a:lnTo>
                    <a:pt x="85207" y="182370"/>
                  </a:lnTo>
                  <a:lnTo>
                    <a:pt x="139177" y="182370"/>
                  </a:lnTo>
                  <a:close/>
                  <a:moveTo>
                    <a:pt x="21476" y="182370"/>
                  </a:moveTo>
                  <a:lnTo>
                    <a:pt x="63731" y="182370"/>
                  </a:lnTo>
                  <a:lnTo>
                    <a:pt x="63731" y="216503"/>
                  </a:lnTo>
                  <a:lnTo>
                    <a:pt x="21476" y="216503"/>
                  </a:lnTo>
                  <a:lnTo>
                    <a:pt x="21476" y="182370"/>
                  </a:lnTo>
                  <a:close/>
                  <a:moveTo>
                    <a:pt x="29983" y="237819"/>
                  </a:moveTo>
                  <a:lnTo>
                    <a:pt x="197329" y="237819"/>
                  </a:lnTo>
                  <a:lnTo>
                    <a:pt x="177945" y="263175"/>
                  </a:lnTo>
                  <a:lnTo>
                    <a:pt x="53830" y="263175"/>
                  </a:lnTo>
                  <a:cubicBezTo>
                    <a:pt x="52993" y="263175"/>
                    <a:pt x="52156" y="263315"/>
                    <a:pt x="51180" y="263454"/>
                  </a:cubicBezTo>
                  <a:lnTo>
                    <a:pt x="49925" y="263733"/>
                  </a:lnTo>
                  <a:lnTo>
                    <a:pt x="29983" y="237819"/>
                  </a:lnTo>
                  <a:close/>
                  <a:moveTo>
                    <a:pt x="171530" y="284631"/>
                  </a:moveTo>
                  <a:lnTo>
                    <a:pt x="171530" y="503781"/>
                  </a:lnTo>
                  <a:lnTo>
                    <a:pt x="55782" y="503781"/>
                  </a:lnTo>
                  <a:lnTo>
                    <a:pt x="55782" y="284631"/>
                  </a:lnTo>
                  <a:lnTo>
                    <a:pt x="171530" y="284631"/>
                  </a:lnTo>
                  <a:close/>
                  <a:moveTo>
                    <a:pt x="507758" y="525097"/>
                  </a:moveTo>
                  <a:cubicBezTo>
                    <a:pt x="511383" y="525097"/>
                    <a:pt x="514312" y="528301"/>
                    <a:pt x="514312" y="532342"/>
                  </a:cubicBezTo>
                  <a:lnTo>
                    <a:pt x="514312" y="557559"/>
                  </a:lnTo>
                  <a:lnTo>
                    <a:pt x="21476" y="557559"/>
                  </a:lnTo>
                  <a:lnTo>
                    <a:pt x="21476" y="532342"/>
                  </a:lnTo>
                  <a:cubicBezTo>
                    <a:pt x="21476" y="528301"/>
                    <a:pt x="24405" y="525097"/>
                    <a:pt x="27891" y="525097"/>
                  </a:cubicBezTo>
                  <a:lnTo>
                    <a:pt x="507758" y="525097"/>
                  </a:lnTo>
                  <a:close/>
                </a:path>
              </a:pathLst>
            </a:custGeom>
            <a:grpFill/>
            <a:ln w="13936" cap="flat">
              <a:noFill/>
              <a:prstDash val="solid"/>
              <a:miter/>
            </a:ln>
          </p:spPr>
          <p:txBody>
            <a:bodyPr rtlCol="0" anchor="ctr"/>
            <a:lstStyle/>
            <a:p>
              <a:endParaRPr lang="nl-NL" sz="1579" dirty="0"/>
            </a:p>
          </p:txBody>
        </p:sp>
        <p:sp>
          <p:nvSpPr>
            <p:cNvPr id="33" name="Vrije vorm 199">
              <a:extLst>
                <a:ext uri="{FF2B5EF4-FFF2-40B4-BE49-F238E27FC236}">
                  <a16:creationId xmlns:a16="http://schemas.microsoft.com/office/drawing/2014/main" id="{7D929799-A441-485B-89F9-0D213D96D9F4}"/>
                </a:ext>
              </a:extLst>
            </p:cNvPr>
            <p:cNvSpPr/>
            <p:nvPr/>
          </p:nvSpPr>
          <p:spPr>
            <a:xfrm>
              <a:off x="2382032" y="3651163"/>
              <a:ext cx="41837" cy="69660"/>
            </a:xfrm>
            <a:custGeom>
              <a:avLst/>
              <a:gdLst>
                <a:gd name="connsiteX0" fmla="*/ 43929 w 41836"/>
                <a:gd name="connsiteY0" fmla="*/ 0 h 69660"/>
                <a:gd name="connsiteX1" fmla="*/ 10599 w 41836"/>
                <a:gd name="connsiteY1" fmla="*/ 0 h 69660"/>
                <a:gd name="connsiteX2" fmla="*/ 0 w 41836"/>
                <a:gd name="connsiteY2" fmla="*/ 10588 h 69660"/>
                <a:gd name="connsiteX3" fmla="*/ 0 w 41836"/>
                <a:gd name="connsiteY3" fmla="*/ 69660 h 69660"/>
                <a:gd name="connsiteX4" fmla="*/ 10599 w 41836"/>
                <a:gd name="connsiteY4" fmla="*/ 80388 h 69660"/>
                <a:gd name="connsiteX5" fmla="*/ 43929 w 41836"/>
                <a:gd name="connsiteY5" fmla="*/ 80388 h 69660"/>
                <a:gd name="connsiteX6" fmla="*/ 54667 w 41836"/>
                <a:gd name="connsiteY6" fmla="*/ 69660 h 69660"/>
                <a:gd name="connsiteX7" fmla="*/ 54667 w 41836"/>
                <a:gd name="connsiteY7" fmla="*/ 10588 h 69660"/>
                <a:gd name="connsiteX8" fmla="*/ 43929 w 41836"/>
                <a:gd name="connsiteY8" fmla="*/ 0 h 69660"/>
                <a:gd name="connsiteX9" fmla="*/ 33330 w 41836"/>
                <a:gd name="connsiteY9" fmla="*/ 59072 h 69660"/>
                <a:gd name="connsiteX10" fmla="*/ 21337 w 41836"/>
                <a:gd name="connsiteY10" fmla="*/ 59072 h 69660"/>
                <a:gd name="connsiteX11" fmla="*/ 21337 w 41836"/>
                <a:gd name="connsiteY11" fmla="*/ 21316 h 69660"/>
                <a:gd name="connsiteX12" fmla="*/ 33330 w 41836"/>
                <a:gd name="connsiteY12" fmla="*/ 21316 h 69660"/>
                <a:gd name="connsiteX13" fmla="*/ 33330 w 41836"/>
                <a:gd name="connsiteY13" fmla="*/ 59072 h 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836" h="69660">
                  <a:moveTo>
                    <a:pt x="43929" y="0"/>
                  </a:moveTo>
                  <a:lnTo>
                    <a:pt x="10599" y="0"/>
                  </a:lnTo>
                  <a:cubicBezTo>
                    <a:pt x="4742" y="0"/>
                    <a:pt x="0" y="4737"/>
                    <a:pt x="0" y="10588"/>
                  </a:cubicBezTo>
                  <a:lnTo>
                    <a:pt x="0" y="69660"/>
                  </a:lnTo>
                  <a:cubicBezTo>
                    <a:pt x="0" y="75511"/>
                    <a:pt x="4742" y="80388"/>
                    <a:pt x="10599" y="80388"/>
                  </a:cubicBezTo>
                  <a:lnTo>
                    <a:pt x="43929" y="80388"/>
                  </a:lnTo>
                  <a:cubicBezTo>
                    <a:pt x="49786" y="80388"/>
                    <a:pt x="54667" y="75651"/>
                    <a:pt x="54667" y="69660"/>
                  </a:cubicBezTo>
                  <a:lnTo>
                    <a:pt x="54667" y="10588"/>
                  </a:lnTo>
                  <a:cubicBezTo>
                    <a:pt x="54667" y="4737"/>
                    <a:pt x="49925" y="0"/>
                    <a:pt x="43929" y="0"/>
                  </a:cubicBezTo>
                  <a:close/>
                  <a:moveTo>
                    <a:pt x="33330" y="59072"/>
                  </a:moveTo>
                  <a:lnTo>
                    <a:pt x="21337" y="59072"/>
                  </a:lnTo>
                  <a:lnTo>
                    <a:pt x="21337" y="21316"/>
                  </a:lnTo>
                  <a:lnTo>
                    <a:pt x="33330" y="21316"/>
                  </a:lnTo>
                  <a:lnTo>
                    <a:pt x="33330" y="59072"/>
                  </a:lnTo>
                  <a:close/>
                </a:path>
              </a:pathLst>
            </a:custGeom>
            <a:grpFill/>
            <a:ln w="13936" cap="flat">
              <a:noFill/>
              <a:prstDash val="solid"/>
              <a:miter/>
            </a:ln>
          </p:spPr>
          <p:txBody>
            <a:bodyPr rtlCol="0" anchor="ctr"/>
            <a:lstStyle/>
            <a:p>
              <a:endParaRPr lang="nl-NL" sz="1579" dirty="0"/>
            </a:p>
          </p:txBody>
        </p:sp>
        <p:sp>
          <p:nvSpPr>
            <p:cNvPr id="34" name="Vrije vorm 200">
              <a:extLst>
                <a:ext uri="{FF2B5EF4-FFF2-40B4-BE49-F238E27FC236}">
                  <a16:creationId xmlns:a16="http://schemas.microsoft.com/office/drawing/2014/main" id="{828A03E0-2F4A-4BB8-97A1-4269EE470B68}"/>
                </a:ext>
              </a:extLst>
            </p:cNvPr>
            <p:cNvSpPr/>
            <p:nvPr/>
          </p:nvSpPr>
          <p:spPr>
            <a:xfrm>
              <a:off x="2382032" y="3557401"/>
              <a:ext cx="41837" cy="69660"/>
            </a:xfrm>
            <a:custGeom>
              <a:avLst/>
              <a:gdLst>
                <a:gd name="connsiteX0" fmla="*/ 43929 w 41836"/>
                <a:gd name="connsiteY0" fmla="*/ 0 h 69660"/>
                <a:gd name="connsiteX1" fmla="*/ 10599 w 41836"/>
                <a:gd name="connsiteY1" fmla="*/ 0 h 69660"/>
                <a:gd name="connsiteX2" fmla="*/ 0 w 41836"/>
                <a:gd name="connsiteY2" fmla="*/ 10727 h 69660"/>
                <a:gd name="connsiteX3" fmla="*/ 0 w 41836"/>
                <a:gd name="connsiteY3" fmla="*/ 69799 h 69660"/>
                <a:gd name="connsiteX4" fmla="*/ 10599 w 41836"/>
                <a:gd name="connsiteY4" fmla="*/ 80527 h 69660"/>
                <a:gd name="connsiteX5" fmla="*/ 43929 w 41836"/>
                <a:gd name="connsiteY5" fmla="*/ 80527 h 69660"/>
                <a:gd name="connsiteX6" fmla="*/ 54667 w 41836"/>
                <a:gd name="connsiteY6" fmla="*/ 69799 h 69660"/>
                <a:gd name="connsiteX7" fmla="*/ 54667 w 41836"/>
                <a:gd name="connsiteY7" fmla="*/ 10727 h 69660"/>
                <a:gd name="connsiteX8" fmla="*/ 43929 w 41836"/>
                <a:gd name="connsiteY8" fmla="*/ 0 h 69660"/>
                <a:gd name="connsiteX9" fmla="*/ 33330 w 41836"/>
                <a:gd name="connsiteY9" fmla="*/ 59072 h 69660"/>
                <a:gd name="connsiteX10" fmla="*/ 21337 w 41836"/>
                <a:gd name="connsiteY10" fmla="*/ 59072 h 69660"/>
                <a:gd name="connsiteX11" fmla="*/ 21337 w 41836"/>
                <a:gd name="connsiteY11" fmla="*/ 21316 h 69660"/>
                <a:gd name="connsiteX12" fmla="*/ 33330 w 41836"/>
                <a:gd name="connsiteY12" fmla="*/ 21316 h 69660"/>
                <a:gd name="connsiteX13" fmla="*/ 33330 w 41836"/>
                <a:gd name="connsiteY13" fmla="*/ 59072 h 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836" h="69660">
                  <a:moveTo>
                    <a:pt x="43929" y="0"/>
                  </a:moveTo>
                  <a:lnTo>
                    <a:pt x="10599" y="0"/>
                  </a:lnTo>
                  <a:cubicBezTo>
                    <a:pt x="4742" y="0"/>
                    <a:pt x="0" y="4737"/>
                    <a:pt x="0" y="10727"/>
                  </a:cubicBezTo>
                  <a:lnTo>
                    <a:pt x="0" y="69799"/>
                  </a:lnTo>
                  <a:cubicBezTo>
                    <a:pt x="0" y="75651"/>
                    <a:pt x="4742" y="80527"/>
                    <a:pt x="10599" y="80527"/>
                  </a:cubicBezTo>
                  <a:lnTo>
                    <a:pt x="43929" y="80527"/>
                  </a:lnTo>
                  <a:cubicBezTo>
                    <a:pt x="49786" y="80527"/>
                    <a:pt x="54667" y="75790"/>
                    <a:pt x="54667" y="69799"/>
                  </a:cubicBezTo>
                  <a:lnTo>
                    <a:pt x="54667" y="10727"/>
                  </a:lnTo>
                  <a:cubicBezTo>
                    <a:pt x="54667" y="4737"/>
                    <a:pt x="49925" y="0"/>
                    <a:pt x="43929" y="0"/>
                  </a:cubicBezTo>
                  <a:close/>
                  <a:moveTo>
                    <a:pt x="33330" y="59072"/>
                  </a:moveTo>
                  <a:lnTo>
                    <a:pt x="21337" y="59072"/>
                  </a:lnTo>
                  <a:lnTo>
                    <a:pt x="21337" y="21316"/>
                  </a:lnTo>
                  <a:lnTo>
                    <a:pt x="33330" y="21316"/>
                  </a:lnTo>
                  <a:lnTo>
                    <a:pt x="33330" y="59072"/>
                  </a:lnTo>
                  <a:close/>
                </a:path>
              </a:pathLst>
            </a:custGeom>
            <a:grpFill/>
            <a:ln w="13936" cap="flat">
              <a:noFill/>
              <a:prstDash val="solid"/>
              <a:miter/>
            </a:ln>
          </p:spPr>
          <p:txBody>
            <a:bodyPr rtlCol="0" anchor="ctr"/>
            <a:lstStyle/>
            <a:p>
              <a:endParaRPr lang="nl-NL" sz="1579" dirty="0"/>
            </a:p>
          </p:txBody>
        </p:sp>
      </p:grpSp>
      <p:sp>
        <p:nvSpPr>
          <p:cNvPr id="35" name="TextBox 34">
            <a:extLst>
              <a:ext uri="{FF2B5EF4-FFF2-40B4-BE49-F238E27FC236}">
                <a16:creationId xmlns:a16="http://schemas.microsoft.com/office/drawing/2014/main" id="{35384354-A62E-4587-92BC-B8490CDEDF56}"/>
              </a:ext>
            </a:extLst>
          </p:cNvPr>
          <p:cNvSpPr txBox="1"/>
          <p:nvPr/>
        </p:nvSpPr>
        <p:spPr>
          <a:xfrm>
            <a:off x="3431467" y="4509657"/>
            <a:ext cx="794524" cy="276999"/>
          </a:xfrm>
          <a:prstGeom prst="rect">
            <a:avLst/>
          </a:prstGeom>
          <a:noFill/>
        </p:spPr>
        <p:txBody>
          <a:bodyPr wrap="square" rtlCol="0">
            <a:spAutoFit/>
          </a:bodyPr>
          <a:lstStyle/>
          <a:p>
            <a:pPr algn="ctr"/>
            <a:r>
              <a:rPr lang="nl-NL" sz="1200" dirty="0">
                <a:latin typeface="+mj-lt"/>
              </a:rPr>
              <a:t>Airports</a:t>
            </a:r>
          </a:p>
        </p:txBody>
      </p:sp>
      <p:sp>
        <p:nvSpPr>
          <p:cNvPr id="36" name="TextBox 35">
            <a:extLst>
              <a:ext uri="{FF2B5EF4-FFF2-40B4-BE49-F238E27FC236}">
                <a16:creationId xmlns:a16="http://schemas.microsoft.com/office/drawing/2014/main" id="{70FFCEE8-3461-4DDF-AD33-432A4F76DF3D}"/>
              </a:ext>
            </a:extLst>
          </p:cNvPr>
          <p:cNvSpPr txBox="1"/>
          <p:nvPr/>
        </p:nvSpPr>
        <p:spPr>
          <a:xfrm>
            <a:off x="5114551" y="4509657"/>
            <a:ext cx="1274717" cy="461665"/>
          </a:xfrm>
          <a:prstGeom prst="rect">
            <a:avLst/>
          </a:prstGeom>
          <a:noFill/>
        </p:spPr>
        <p:txBody>
          <a:bodyPr wrap="square" rtlCol="0">
            <a:spAutoFit/>
          </a:bodyPr>
          <a:lstStyle/>
          <a:p>
            <a:pPr algn="ctr"/>
            <a:r>
              <a:rPr lang="nl-NL" sz="1200" dirty="0">
                <a:latin typeface="+mj-lt"/>
              </a:rPr>
              <a:t>Air traffic control</a:t>
            </a:r>
          </a:p>
        </p:txBody>
      </p:sp>
      <p:pic>
        <p:nvPicPr>
          <p:cNvPr id="12" name="Graphic 11" descr="Lost with solid fill">
            <a:extLst>
              <a:ext uri="{FF2B5EF4-FFF2-40B4-BE49-F238E27FC236}">
                <a16:creationId xmlns:a16="http://schemas.microsoft.com/office/drawing/2014/main" id="{26E68434-EFF1-4232-B72F-15C2565DF3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49477" y="3598660"/>
            <a:ext cx="804865" cy="804865"/>
          </a:xfrm>
          <a:prstGeom prst="rect">
            <a:avLst/>
          </a:prstGeom>
        </p:spPr>
      </p:pic>
      <p:pic>
        <p:nvPicPr>
          <p:cNvPr id="14" name="Graphic 13" descr="Artificial Intelligence with solid fill">
            <a:extLst>
              <a:ext uri="{FF2B5EF4-FFF2-40B4-BE49-F238E27FC236}">
                <a16:creationId xmlns:a16="http://schemas.microsoft.com/office/drawing/2014/main" id="{5AF0FA86-FEBE-424D-98CF-3C15093134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74228" y="3543890"/>
            <a:ext cx="914400" cy="914400"/>
          </a:xfrm>
          <a:prstGeom prst="rect">
            <a:avLst/>
          </a:prstGeom>
        </p:spPr>
      </p:pic>
      <p:sp>
        <p:nvSpPr>
          <p:cNvPr id="42" name="TextBox 41">
            <a:extLst>
              <a:ext uri="{FF2B5EF4-FFF2-40B4-BE49-F238E27FC236}">
                <a16:creationId xmlns:a16="http://schemas.microsoft.com/office/drawing/2014/main" id="{B187F778-8DAF-4099-96B0-AA2C8D991C7D}"/>
              </a:ext>
            </a:extLst>
          </p:cNvPr>
          <p:cNvSpPr txBox="1"/>
          <p:nvPr/>
        </p:nvSpPr>
        <p:spPr>
          <a:xfrm>
            <a:off x="7194072" y="4509657"/>
            <a:ext cx="1274717" cy="276999"/>
          </a:xfrm>
          <a:prstGeom prst="rect">
            <a:avLst/>
          </a:prstGeom>
          <a:noFill/>
        </p:spPr>
        <p:txBody>
          <a:bodyPr wrap="square" rtlCol="0">
            <a:spAutoFit/>
          </a:bodyPr>
          <a:lstStyle/>
          <a:p>
            <a:pPr algn="ctr"/>
            <a:r>
              <a:rPr lang="nl-NL" sz="1200" dirty="0">
                <a:latin typeface="+mj-lt"/>
              </a:rPr>
              <a:t>Coordinators</a:t>
            </a:r>
          </a:p>
        </p:txBody>
      </p:sp>
      <p:pic>
        <p:nvPicPr>
          <p:cNvPr id="16" name="Graphic 15" descr="Bank with solid fill">
            <a:extLst>
              <a:ext uri="{FF2B5EF4-FFF2-40B4-BE49-F238E27FC236}">
                <a16:creationId xmlns:a16="http://schemas.microsoft.com/office/drawing/2014/main" id="{2986C8D9-0371-4B5B-A50E-BF3B9A157F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79736" y="3543890"/>
            <a:ext cx="914400" cy="914400"/>
          </a:xfrm>
          <a:prstGeom prst="rect">
            <a:avLst/>
          </a:prstGeom>
        </p:spPr>
      </p:pic>
      <p:sp>
        <p:nvSpPr>
          <p:cNvPr id="43" name="TextBox 42">
            <a:extLst>
              <a:ext uri="{FF2B5EF4-FFF2-40B4-BE49-F238E27FC236}">
                <a16:creationId xmlns:a16="http://schemas.microsoft.com/office/drawing/2014/main" id="{3ECEF2F6-6718-4399-BCC6-BF27BD7A8ECD}"/>
              </a:ext>
            </a:extLst>
          </p:cNvPr>
          <p:cNvSpPr txBox="1"/>
          <p:nvPr/>
        </p:nvSpPr>
        <p:spPr>
          <a:xfrm>
            <a:off x="9299579" y="4509657"/>
            <a:ext cx="1274717" cy="276999"/>
          </a:xfrm>
          <a:prstGeom prst="rect">
            <a:avLst/>
          </a:prstGeom>
          <a:noFill/>
        </p:spPr>
        <p:txBody>
          <a:bodyPr wrap="square" rtlCol="0">
            <a:spAutoFit/>
          </a:bodyPr>
          <a:lstStyle/>
          <a:p>
            <a:pPr algn="ctr"/>
            <a:r>
              <a:rPr lang="nl-NL" sz="1200" dirty="0">
                <a:latin typeface="+mj-lt"/>
              </a:rPr>
              <a:t>Governments</a:t>
            </a:r>
          </a:p>
        </p:txBody>
      </p:sp>
    </p:spTree>
    <p:extLst>
      <p:ext uri="{BB962C8B-B14F-4D97-AF65-F5344CB8AC3E}">
        <p14:creationId xmlns:p14="http://schemas.microsoft.com/office/powerpoint/2010/main" val="243201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15FD-357E-40A6-8730-2376F87DF640}"/>
              </a:ext>
            </a:extLst>
          </p:cNvPr>
          <p:cNvSpPr>
            <a:spLocks noGrp="1"/>
          </p:cNvSpPr>
          <p:nvPr>
            <p:ph type="title"/>
          </p:nvPr>
        </p:nvSpPr>
        <p:spPr/>
        <p:txBody>
          <a:bodyPr>
            <a:normAutofit/>
          </a:bodyPr>
          <a:lstStyle/>
          <a:p>
            <a:r>
              <a:rPr lang="nl-NL" sz="2400" dirty="0"/>
              <a:t>De capaciteit van een vliegveld wordt bepaald op meerdere knelpunten: de baan, de terminal, het platform, de omgeving en de luchtverkeersleiding</a:t>
            </a:r>
          </a:p>
        </p:txBody>
      </p:sp>
      <p:sp>
        <p:nvSpPr>
          <p:cNvPr id="4" name="Content Placeholder 3">
            <a:extLst>
              <a:ext uri="{FF2B5EF4-FFF2-40B4-BE49-F238E27FC236}">
                <a16:creationId xmlns:a16="http://schemas.microsoft.com/office/drawing/2014/main" id="{9DE602B0-54D7-4404-9E62-6AC4598CE493}"/>
              </a:ext>
            </a:extLst>
          </p:cNvPr>
          <p:cNvSpPr>
            <a:spLocks noGrp="1"/>
          </p:cNvSpPr>
          <p:nvPr>
            <p:ph sz="quarter" idx="12"/>
          </p:nvPr>
        </p:nvSpPr>
        <p:spPr/>
        <p:txBody>
          <a:bodyPr/>
          <a:lstStyle/>
          <a:p>
            <a:r>
              <a:rPr lang="nl-NL" dirty="0">
                <a:solidFill>
                  <a:srgbClr val="00B050"/>
                </a:solidFill>
              </a:rPr>
              <a:t>Capaciteit van vliegvelden</a:t>
            </a:r>
          </a:p>
        </p:txBody>
      </p:sp>
      <p:sp>
        <p:nvSpPr>
          <p:cNvPr id="6" name="Slide Number Placeholder 5">
            <a:extLst>
              <a:ext uri="{FF2B5EF4-FFF2-40B4-BE49-F238E27FC236}">
                <a16:creationId xmlns:a16="http://schemas.microsoft.com/office/drawing/2014/main" id="{B50DCA46-1C24-4B01-A794-032A5D651454}"/>
              </a:ext>
            </a:extLst>
          </p:cNvPr>
          <p:cNvSpPr>
            <a:spLocks noGrp="1"/>
          </p:cNvSpPr>
          <p:nvPr>
            <p:ph type="sldNum" sz="quarter" idx="4"/>
          </p:nvPr>
        </p:nvSpPr>
        <p:spPr/>
        <p:txBody>
          <a:bodyPr/>
          <a:lstStyle/>
          <a:p>
            <a:fld id="{BE9414F3-9778-4964-87C2-61F643E17204}" type="slidenum">
              <a:rPr lang="nl-NL" smtClean="0"/>
              <a:pPr/>
              <a:t>3</a:t>
            </a:fld>
            <a:endParaRPr lang="nl-NL" dirty="0"/>
          </a:p>
        </p:txBody>
      </p:sp>
      <p:pic>
        <p:nvPicPr>
          <p:cNvPr id="62466" name="Picture 2" descr="Departure - White (Web)">
            <a:extLst>
              <a:ext uri="{FF2B5EF4-FFF2-40B4-BE49-F238E27FC236}">
                <a16:creationId xmlns:a16="http://schemas.microsoft.com/office/drawing/2014/main" id="{015B64C7-6C27-49C4-A4BA-C11408013F75}"/>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62903" y="2206833"/>
            <a:ext cx="754844" cy="7548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2468" name="Picture 4" descr="Arrive - White (Web)">
            <a:extLst>
              <a:ext uri="{FF2B5EF4-FFF2-40B4-BE49-F238E27FC236}">
                <a16:creationId xmlns:a16="http://schemas.microsoft.com/office/drawing/2014/main" id="{4A39D565-6B55-4C01-B3F1-74FB600D22A3}"/>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75021" y="2206833"/>
            <a:ext cx="754844" cy="75484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5E2FDCF-979B-4AB6-BC43-BE032F4E5FD2}"/>
              </a:ext>
            </a:extLst>
          </p:cNvPr>
          <p:cNvSpPr txBox="1"/>
          <p:nvPr/>
        </p:nvSpPr>
        <p:spPr>
          <a:xfrm>
            <a:off x="947547" y="3280609"/>
            <a:ext cx="3150000" cy="830997"/>
          </a:xfrm>
          <a:prstGeom prst="rect">
            <a:avLst/>
          </a:prstGeom>
          <a:noFill/>
        </p:spPr>
        <p:txBody>
          <a:bodyPr wrap="square" rtlCol="0">
            <a:spAutoFit/>
          </a:bodyPr>
          <a:lstStyle/>
          <a:p>
            <a:r>
              <a:rPr lang="nl-NL" sz="1200" b="1" dirty="0">
                <a:latin typeface="+mj-lt"/>
              </a:rPr>
              <a:t>Baancapaciteit:</a:t>
            </a:r>
          </a:p>
          <a:p>
            <a:r>
              <a:rPr lang="nl-NL" sz="1200" dirty="0">
                <a:latin typeface="+mj-lt"/>
              </a:rPr>
              <a:t>Aantal starts en/of landingen in een bepaalde tijdsperiode, gelimiteerd door de baancapaciteit</a:t>
            </a:r>
          </a:p>
        </p:txBody>
      </p:sp>
      <p:sp>
        <p:nvSpPr>
          <p:cNvPr id="25" name="TextBox 24">
            <a:extLst>
              <a:ext uri="{FF2B5EF4-FFF2-40B4-BE49-F238E27FC236}">
                <a16:creationId xmlns:a16="http://schemas.microsoft.com/office/drawing/2014/main" id="{ACB10C32-CF47-45E7-AD1D-8A95E6C1587B}"/>
              </a:ext>
            </a:extLst>
          </p:cNvPr>
          <p:cNvSpPr txBox="1"/>
          <p:nvPr/>
        </p:nvSpPr>
        <p:spPr>
          <a:xfrm>
            <a:off x="4205876" y="3280609"/>
            <a:ext cx="3150043" cy="830997"/>
          </a:xfrm>
          <a:prstGeom prst="rect">
            <a:avLst/>
          </a:prstGeom>
          <a:noFill/>
        </p:spPr>
        <p:txBody>
          <a:bodyPr wrap="square" rtlCol="0">
            <a:spAutoFit/>
          </a:bodyPr>
          <a:lstStyle/>
          <a:p>
            <a:r>
              <a:rPr lang="nl-NL" sz="1200" b="1" dirty="0">
                <a:latin typeface="+mj-lt"/>
              </a:rPr>
              <a:t>Terminalcapaciteit:</a:t>
            </a:r>
          </a:p>
          <a:p>
            <a:r>
              <a:rPr lang="nl-NL" sz="1200" dirty="0">
                <a:latin typeface="+mj-lt"/>
              </a:rPr>
              <a:t>Aantal aankomende en/of vertrekkende passagiers in een bepaalde tijdsperiode, gelimiteerd door de terminalcapaciteit</a:t>
            </a:r>
          </a:p>
        </p:txBody>
      </p:sp>
      <p:grpSp>
        <p:nvGrpSpPr>
          <p:cNvPr id="26" name="Groep 383">
            <a:extLst>
              <a:ext uri="{FF2B5EF4-FFF2-40B4-BE49-F238E27FC236}">
                <a16:creationId xmlns:a16="http://schemas.microsoft.com/office/drawing/2014/main" id="{D2D29FEB-E7D0-4374-B11E-926682D584E7}"/>
              </a:ext>
            </a:extLst>
          </p:cNvPr>
          <p:cNvGrpSpPr/>
          <p:nvPr/>
        </p:nvGrpSpPr>
        <p:grpSpPr>
          <a:xfrm>
            <a:off x="5196827" y="1775813"/>
            <a:ext cx="1123410" cy="1170000"/>
            <a:chOff x="2295012" y="3256469"/>
            <a:chExt cx="529931" cy="571212"/>
          </a:xfrm>
          <a:solidFill>
            <a:schemeClr val="accent3"/>
          </a:solidFill>
        </p:grpSpPr>
        <p:sp>
          <p:nvSpPr>
            <p:cNvPr id="28" name="Vrije vorm 198">
              <a:extLst>
                <a:ext uri="{FF2B5EF4-FFF2-40B4-BE49-F238E27FC236}">
                  <a16:creationId xmlns:a16="http://schemas.microsoft.com/office/drawing/2014/main" id="{0842C3E2-EF96-4154-93B0-C78C956CDB33}"/>
                </a:ext>
              </a:extLst>
            </p:cNvPr>
            <p:cNvSpPr/>
            <p:nvPr/>
          </p:nvSpPr>
          <p:spPr>
            <a:xfrm>
              <a:off x="2295012" y="3256469"/>
              <a:ext cx="529931" cy="571212"/>
            </a:xfrm>
            <a:custGeom>
              <a:avLst/>
              <a:gdLst>
                <a:gd name="connsiteX0" fmla="*/ 484190 w 529931"/>
                <a:gd name="connsiteY0" fmla="*/ 429942 h 571212"/>
                <a:gd name="connsiteX1" fmla="*/ 484468 w 529931"/>
                <a:gd name="connsiteY1" fmla="*/ 429524 h 571212"/>
                <a:gd name="connsiteX2" fmla="*/ 532999 w 529931"/>
                <a:gd name="connsiteY2" fmla="*/ 344817 h 571212"/>
                <a:gd name="connsiteX3" fmla="*/ 526445 w 529931"/>
                <a:gd name="connsiteY3" fmla="*/ 318207 h 571212"/>
                <a:gd name="connsiteX4" fmla="*/ 516404 w 529931"/>
                <a:gd name="connsiteY4" fmla="*/ 315281 h 571212"/>
                <a:gd name="connsiteX5" fmla="*/ 192867 w 529931"/>
                <a:gd name="connsiteY5" fmla="*/ 315281 h 571212"/>
                <a:gd name="connsiteX6" fmla="*/ 192867 w 529931"/>
                <a:gd name="connsiteY6" fmla="*/ 278779 h 571212"/>
                <a:gd name="connsiteX7" fmla="*/ 223129 w 529931"/>
                <a:gd name="connsiteY7" fmla="*/ 239073 h 571212"/>
                <a:gd name="connsiteX8" fmla="*/ 225221 w 529931"/>
                <a:gd name="connsiteY8" fmla="*/ 235451 h 571212"/>
                <a:gd name="connsiteX9" fmla="*/ 225779 w 529931"/>
                <a:gd name="connsiteY9" fmla="*/ 234336 h 571212"/>
                <a:gd name="connsiteX10" fmla="*/ 227034 w 529931"/>
                <a:gd name="connsiteY10" fmla="*/ 228903 h 571212"/>
                <a:gd name="connsiteX11" fmla="*/ 227173 w 529931"/>
                <a:gd name="connsiteY11" fmla="*/ 227231 h 571212"/>
                <a:gd name="connsiteX12" fmla="*/ 227173 w 529931"/>
                <a:gd name="connsiteY12" fmla="*/ 146425 h 571212"/>
                <a:gd name="connsiteX13" fmla="*/ 211693 w 529931"/>
                <a:gd name="connsiteY13" fmla="*/ 127199 h 571212"/>
                <a:gd name="connsiteX14" fmla="*/ 210020 w 529931"/>
                <a:gd name="connsiteY14" fmla="*/ 126921 h 571212"/>
                <a:gd name="connsiteX15" fmla="*/ 210020 w 529931"/>
                <a:gd name="connsiteY15" fmla="*/ 110620 h 571212"/>
                <a:gd name="connsiteX16" fmla="*/ 195795 w 529931"/>
                <a:gd name="connsiteY16" fmla="*/ 91673 h 571212"/>
                <a:gd name="connsiteX17" fmla="*/ 193006 w 529931"/>
                <a:gd name="connsiteY17" fmla="*/ 91255 h 571212"/>
                <a:gd name="connsiteX18" fmla="*/ 148381 w 529931"/>
                <a:gd name="connsiteY18" fmla="*/ 91255 h 571212"/>
                <a:gd name="connsiteX19" fmla="*/ 148381 w 529931"/>
                <a:gd name="connsiteY19" fmla="*/ 48762 h 571212"/>
                <a:gd name="connsiteX20" fmla="*/ 137643 w 529931"/>
                <a:gd name="connsiteY20" fmla="*/ 38034 h 571212"/>
                <a:gd name="connsiteX21" fmla="*/ 126904 w 529931"/>
                <a:gd name="connsiteY21" fmla="*/ 48762 h 571212"/>
                <a:gd name="connsiteX22" fmla="*/ 126904 w 529931"/>
                <a:gd name="connsiteY22" fmla="*/ 91255 h 571212"/>
                <a:gd name="connsiteX23" fmla="*/ 99292 w 529931"/>
                <a:gd name="connsiteY23" fmla="*/ 91255 h 571212"/>
                <a:gd name="connsiteX24" fmla="*/ 99292 w 529931"/>
                <a:gd name="connsiteY24" fmla="*/ 10588 h 571212"/>
                <a:gd name="connsiteX25" fmla="*/ 88554 w 529931"/>
                <a:gd name="connsiteY25" fmla="*/ 0 h 571212"/>
                <a:gd name="connsiteX26" fmla="*/ 77956 w 529931"/>
                <a:gd name="connsiteY26" fmla="*/ 10588 h 571212"/>
                <a:gd name="connsiteX27" fmla="*/ 77956 w 529931"/>
                <a:gd name="connsiteY27" fmla="*/ 91255 h 571212"/>
                <a:gd name="connsiteX28" fmla="*/ 34167 w 529931"/>
                <a:gd name="connsiteY28" fmla="*/ 91255 h 571212"/>
                <a:gd name="connsiteX29" fmla="*/ 31377 w 529931"/>
                <a:gd name="connsiteY29" fmla="*/ 91673 h 571212"/>
                <a:gd name="connsiteX30" fmla="*/ 17153 w 529931"/>
                <a:gd name="connsiteY30" fmla="*/ 110620 h 571212"/>
                <a:gd name="connsiteX31" fmla="*/ 17153 w 529931"/>
                <a:gd name="connsiteY31" fmla="*/ 126921 h 571212"/>
                <a:gd name="connsiteX32" fmla="*/ 15480 w 529931"/>
                <a:gd name="connsiteY32" fmla="*/ 127199 h 571212"/>
                <a:gd name="connsiteX33" fmla="*/ 0 w 529931"/>
                <a:gd name="connsiteY33" fmla="*/ 146425 h 571212"/>
                <a:gd name="connsiteX34" fmla="*/ 0 w 529931"/>
                <a:gd name="connsiteY34" fmla="*/ 227231 h 571212"/>
                <a:gd name="connsiteX35" fmla="*/ 139 w 529931"/>
                <a:gd name="connsiteY35" fmla="*/ 228624 h 571212"/>
                <a:gd name="connsiteX36" fmla="*/ 1395 w 529931"/>
                <a:gd name="connsiteY36" fmla="*/ 234615 h 571212"/>
                <a:gd name="connsiteX37" fmla="*/ 1813 w 529931"/>
                <a:gd name="connsiteY37" fmla="*/ 235451 h 571212"/>
                <a:gd name="connsiteX38" fmla="*/ 4044 w 529931"/>
                <a:gd name="connsiteY38" fmla="*/ 239352 h 571212"/>
                <a:gd name="connsiteX39" fmla="*/ 34306 w 529931"/>
                <a:gd name="connsiteY39" fmla="*/ 278919 h 571212"/>
                <a:gd name="connsiteX40" fmla="*/ 34306 w 529931"/>
                <a:gd name="connsiteY40" fmla="*/ 503781 h 571212"/>
                <a:gd name="connsiteX41" fmla="*/ 27752 w 529931"/>
                <a:gd name="connsiteY41" fmla="*/ 503781 h 571212"/>
                <a:gd name="connsiteX42" fmla="*/ 0 w 529931"/>
                <a:gd name="connsiteY42" fmla="*/ 532342 h 571212"/>
                <a:gd name="connsiteX43" fmla="*/ 0 w 529931"/>
                <a:gd name="connsiteY43" fmla="*/ 559231 h 571212"/>
                <a:gd name="connsiteX44" fmla="*/ 19245 w 529931"/>
                <a:gd name="connsiteY44" fmla="*/ 578875 h 571212"/>
                <a:gd name="connsiteX45" fmla="*/ 516264 w 529931"/>
                <a:gd name="connsiteY45" fmla="*/ 578875 h 571212"/>
                <a:gd name="connsiteX46" fmla="*/ 530070 w 529931"/>
                <a:gd name="connsiteY46" fmla="*/ 572884 h 571212"/>
                <a:gd name="connsiteX47" fmla="*/ 535509 w 529931"/>
                <a:gd name="connsiteY47" fmla="*/ 559231 h 571212"/>
                <a:gd name="connsiteX48" fmla="*/ 535509 w 529931"/>
                <a:gd name="connsiteY48" fmla="*/ 532342 h 571212"/>
                <a:gd name="connsiteX49" fmla="*/ 507758 w 529931"/>
                <a:gd name="connsiteY49" fmla="*/ 503781 h 571212"/>
                <a:gd name="connsiteX50" fmla="*/ 484190 w 529931"/>
                <a:gd name="connsiteY50" fmla="*/ 503781 h 571212"/>
                <a:gd name="connsiteX51" fmla="*/ 484190 w 529931"/>
                <a:gd name="connsiteY51" fmla="*/ 429942 h 571212"/>
                <a:gd name="connsiteX52" fmla="*/ 464247 w 529931"/>
                <a:gd name="connsiteY52" fmla="*/ 421861 h 571212"/>
                <a:gd name="connsiteX53" fmla="*/ 462992 w 529931"/>
                <a:gd name="connsiteY53" fmla="*/ 425483 h 571212"/>
                <a:gd name="connsiteX54" fmla="*/ 462713 w 529931"/>
                <a:gd name="connsiteY54" fmla="*/ 427155 h 571212"/>
                <a:gd name="connsiteX55" fmla="*/ 424921 w 529931"/>
                <a:gd name="connsiteY55" fmla="*/ 427155 h 571212"/>
                <a:gd name="connsiteX56" fmla="*/ 424921 w 529931"/>
                <a:gd name="connsiteY56" fmla="*/ 375885 h 571212"/>
                <a:gd name="connsiteX57" fmla="*/ 490465 w 529931"/>
                <a:gd name="connsiteY57" fmla="*/ 375885 h 571212"/>
                <a:gd name="connsiteX58" fmla="*/ 464247 w 529931"/>
                <a:gd name="connsiteY58" fmla="*/ 421861 h 571212"/>
                <a:gd name="connsiteX59" fmla="*/ 462853 w 529931"/>
                <a:gd name="connsiteY59" fmla="*/ 448610 h 571212"/>
                <a:gd name="connsiteX60" fmla="*/ 462853 w 529931"/>
                <a:gd name="connsiteY60" fmla="*/ 503781 h 571212"/>
                <a:gd name="connsiteX61" fmla="*/ 425060 w 529931"/>
                <a:gd name="connsiteY61" fmla="*/ 503781 h 571212"/>
                <a:gd name="connsiteX62" fmla="*/ 425060 w 529931"/>
                <a:gd name="connsiteY62" fmla="*/ 448610 h 571212"/>
                <a:gd name="connsiteX63" fmla="*/ 462853 w 529931"/>
                <a:gd name="connsiteY63" fmla="*/ 448610 h 571212"/>
                <a:gd name="connsiteX64" fmla="*/ 513196 w 529931"/>
                <a:gd name="connsiteY64" fmla="*/ 336597 h 571212"/>
                <a:gd name="connsiteX65" fmla="*/ 502737 w 529931"/>
                <a:gd name="connsiteY65" fmla="*/ 354848 h 571212"/>
                <a:gd name="connsiteX66" fmla="*/ 501482 w 529931"/>
                <a:gd name="connsiteY66" fmla="*/ 354709 h 571212"/>
                <a:gd name="connsiteX67" fmla="*/ 500506 w 529931"/>
                <a:gd name="connsiteY67" fmla="*/ 354709 h 571212"/>
                <a:gd name="connsiteX68" fmla="*/ 192867 w 529931"/>
                <a:gd name="connsiteY68" fmla="*/ 354709 h 571212"/>
                <a:gd name="connsiteX69" fmla="*/ 192867 w 529931"/>
                <a:gd name="connsiteY69" fmla="*/ 336597 h 571212"/>
                <a:gd name="connsiteX70" fmla="*/ 513196 w 529931"/>
                <a:gd name="connsiteY70" fmla="*/ 336597 h 571212"/>
                <a:gd name="connsiteX71" fmla="*/ 346965 w 529931"/>
                <a:gd name="connsiteY71" fmla="*/ 427294 h 571212"/>
                <a:gd name="connsiteX72" fmla="*/ 346965 w 529931"/>
                <a:gd name="connsiteY72" fmla="*/ 376025 h 571212"/>
                <a:gd name="connsiteX73" fmla="*/ 403724 w 529931"/>
                <a:gd name="connsiteY73" fmla="*/ 376025 h 571212"/>
                <a:gd name="connsiteX74" fmla="*/ 403724 w 529931"/>
                <a:gd name="connsiteY74" fmla="*/ 427294 h 571212"/>
                <a:gd name="connsiteX75" fmla="*/ 346965 w 529931"/>
                <a:gd name="connsiteY75" fmla="*/ 427294 h 571212"/>
                <a:gd name="connsiteX76" fmla="*/ 403724 w 529931"/>
                <a:gd name="connsiteY76" fmla="*/ 448610 h 571212"/>
                <a:gd name="connsiteX77" fmla="*/ 403724 w 529931"/>
                <a:gd name="connsiteY77" fmla="*/ 503781 h 571212"/>
                <a:gd name="connsiteX78" fmla="*/ 346965 w 529931"/>
                <a:gd name="connsiteY78" fmla="*/ 503781 h 571212"/>
                <a:gd name="connsiteX79" fmla="*/ 346965 w 529931"/>
                <a:gd name="connsiteY79" fmla="*/ 448610 h 571212"/>
                <a:gd name="connsiteX80" fmla="*/ 403724 w 529931"/>
                <a:gd name="connsiteY80" fmla="*/ 448610 h 571212"/>
                <a:gd name="connsiteX81" fmla="*/ 269010 w 529931"/>
                <a:gd name="connsiteY81" fmla="*/ 427294 h 571212"/>
                <a:gd name="connsiteX82" fmla="*/ 269010 w 529931"/>
                <a:gd name="connsiteY82" fmla="*/ 376025 h 571212"/>
                <a:gd name="connsiteX83" fmla="*/ 325768 w 529931"/>
                <a:gd name="connsiteY83" fmla="*/ 376025 h 571212"/>
                <a:gd name="connsiteX84" fmla="*/ 325768 w 529931"/>
                <a:gd name="connsiteY84" fmla="*/ 427294 h 571212"/>
                <a:gd name="connsiteX85" fmla="*/ 269010 w 529931"/>
                <a:gd name="connsiteY85" fmla="*/ 427294 h 571212"/>
                <a:gd name="connsiteX86" fmla="*/ 325629 w 529931"/>
                <a:gd name="connsiteY86" fmla="*/ 448610 h 571212"/>
                <a:gd name="connsiteX87" fmla="*/ 325629 w 529931"/>
                <a:gd name="connsiteY87" fmla="*/ 503781 h 571212"/>
                <a:gd name="connsiteX88" fmla="*/ 268870 w 529931"/>
                <a:gd name="connsiteY88" fmla="*/ 503781 h 571212"/>
                <a:gd name="connsiteX89" fmla="*/ 268870 w 529931"/>
                <a:gd name="connsiteY89" fmla="*/ 448610 h 571212"/>
                <a:gd name="connsiteX90" fmla="*/ 325629 w 529931"/>
                <a:gd name="connsiteY90" fmla="*/ 448610 h 571212"/>
                <a:gd name="connsiteX91" fmla="*/ 192867 w 529931"/>
                <a:gd name="connsiteY91" fmla="*/ 427294 h 571212"/>
                <a:gd name="connsiteX92" fmla="*/ 192867 w 529931"/>
                <a:gd name="connsiteY92" fmla="*/ 376025 h 571212"/>
                <a:gd name="connsiteX93" fmla="*/ 247673 w 529931"/>
                <a:gd name="connsiteY93" fmla="*/ 376025 h 571212"/>
                <a:gd name="connsiteX94" fmla="*/ 247673 w 529931"/>
                <a:gd name="connsiteY94" fmla="*/ 427294 h 571212"/>
                <a:gd name="connsiteX95" fmla="*/ 192867 w 529931"/>
                <a:gd name="connsiteY95" fmla="*/ 427294 h 571212"/>
                <a:gd name="connsiteX96" fmla="*/ 247673 w 529931"/>
                <a:gd name="connsiteY96" fmla="*/ 448610 h 571212"/>
                <a:gd name="connsiteX97" fmla="*/ 247673 w 529931"/>
                <a:gd name="connsiteY97" fmla="*/ 503781 h 571212"/>
                <a:gd name="connsiteX98" fmla="*/ 192867 w 529931"/>
                <a:gd name="connsiteY98" fmla="*/ 503781 h 571212"/>
                <a:gd name="connsiteX99" fmla="*/ 192867 w 529931"/>
                <a:gd name="connsiteY99" fmla="*/ 448610 h 571212"/>
                <a:gd name="connsiteX100" fmla="*/ 247673 w 529931"/>
                <a:gd name="connsiteY100" fmla="*/ 448610 h 571212"/>
                <a:gd name="connsiteX101" fmla="*/ 205836 w 529931"/>
                <a:gd name="connsiteY101" fmla="*/ 216503 h 571212"/>
                <a:gd name="connsiteX102" fmla="*/ 160513 w 529931"/>
                <a:gd name="connsiteY102" fmla="*/ 216503 h 571212"/>
                <a:gd name="connsiteX103" fmla="*/ 160513 w 529931"/>
                <a:gd name="connsiteY103" fmla="*/ 182370 h 571212"/>
                <a:gd name="connsiteX104" fmla="*/ 205836 w 529931"/>
                <a:gd name="connsiteY104" fmla="*/ 182370 h 571212"/>
                <a:gd name="connsiteX105" fmla="*/ 205836 w 529931"/>
                <a:gd name="connsiteY105" fmla="*/ 216503 h 571212"/>
                <a:gd name="connsiteX106" fmla="*/ 38629 w 529931"/>
                <a:gd name="connsiteY106" fmla="*/ 112571 h 571212"/>
                <a:gd name="connsiteX107" fmla="*/ 188683 w 529931"/>
                <a:gd name="connsiteY107" fmla="*/ 112571 h 571212"/>
                <a:gd name="connsiteX108" fmla="*/ 188683 w 529931"/>
                <a:gd name="connsiteY108" fmla="*/ 126921 h 571212"/>
                <a:gd name="connsiteX109" fmla="*/ 38629 w 529931"/>
                <a:gd name="connsiteY109" fmla="*/ 126921 h 571212"/>
                <a:gd name="connsiteX110" fmla="*/ 38629 w 529931"/>
                <a:gd name="connsiteY110" fmla="*/ 112571 h 571212"/>
                <a:gd name="connsiteX111" fmla="*/ 21476 w 529931"/>
                <a:gd name="connsiteY111" fmla="*/ 148097 h 571212"/>
                <a:gd name="connsiteX112" fmla="*/ 205836 w 529931"/>
                <a:gd name="connsiteY112" fmla="*/ 148097 h 571212"/>
                <a:gd name="connsiteX113" fmla="*/ 205836 w 529931"/>
                <a:gd name="connsiteY113" fmla="*/ 161054 h 571212"/>
                <a:gd name="connsiteX114" fmla="*/ 21476 w 529931"/>
                <a:gd name="connsiteY114" fmla="*/ 161054 h 571212"/>
                <a:gd name="connsiteX115" fmla="*/ 21476 w 529931"/>
                <a:gd name="connsiteY115" fmla="*/ 148097 h 571212"/>
                <a:gd name="connsiteX116" fmla="*/ 139177 w 529931"/>
                <a:gd name="connsiteY116" fmla="*/ 182370 h 571212"/>
                <a:gd name="connsiteX117" fmla="*/ 139177 w 529931"/>
                <a:gd name="connsiteY117" fmla="*/ 216503 h 571212"/>
                <a:gd name="connsiteX118" fmla="*/ 85207 w 529931"/>
                <a:gd name="connsiteY118" fmla="*/ 216503 h 571212"/>
                <a:gd name="connsiteX119" fmla="*/ 85207 w 529931"/>
                <a:gd name="connsiteY119" fmla="*/ 182370 h 571212"/>
                <a:gd name="connsiteX120" fmla="*/ 139177 w 529931"/>
                <a:gd name="connsiteY120" fmla="*/ 182370 h 571212"/>
                <a:gd name="connsiteX121" fmla="*/ 21476 w 529931"/>
                <a:gd name="connsiteY121" fmla="*/ 182370 h 571212"/>
                <a:gd name="connsiteX122" fmla="*/ 63731 w 529931"/>
                <a:gd name="connsiteY122" fmla="*/ 182370 h 571212"/>
                <a:gd name="connsiteX123" fmla="*/ 63731 w 529931"/>
                <a:gd name="connsiteY123" fmla="*/ 216503 h 571212"/>
                <a:gd name="connsiteX124" fmla="*/ 21476 w 529931"/>
                <a:gd name="connsiteY124" fmla="*/ 216503 h 571212"/>
                <a:gd name="connsiteX125" fmla="*/ 21476 w 529931"/>
                <a:gd name="connsiteY125" fmla="*/ 182370 h 571212"/>
                <a:gd name="connsiteX126" fmla="*/ 29983 w 529931"/>
                <a:gd name="connsiteY126" fmla="*/ 237819 h 571212"/>
                <a:gd name="connsiteX127" fmla="*/ 197329 w 529931"/>
                <a:gd name="connsiteY127" fmla="*/ 237819 h 571212"/>
                <a:gd name="connsiteX128" fmla="*/ 177945 w 529931"/>
                <a:gd name="connsiteY128" fmla="*/ 263175 h 571212"/>
                <a:gd name="connsiteX129" fmla="*/ 53830 w 529931"/>
                <a:gd name="connsiteY129" fmla="*/ 263175 h 571212"/>
                <a:gd name="connsiteX130" fmla="*/ 51180 w 529931"/>
                <a:gd name="connsiteY130" fmla="*/ 263454 h 571212"/>
                <a:gd name="connsiteX131" fmla="*/ 49925 w 529931"/>
                <a:gd name="connsiteY131" fmla="*/ 263733 h 571212"/>
                <a:gd name="connsiteX132" fmla="*/ 29983 w 529931"/>
                <a:gd name="connsiteY132" fmla="*/ 237819 h 571212"/>
                <a:gd name="connsiteX133" fmla="*/ 171530 w 529931"/>
                <a:gd name="connsiteY133" fmla="*/ 284631 h 571212"/>
                <a:gd name="connsiteX134" fmla="*/ 171530 w 529931"/>
                <a:gd name="connsiteY134" fmla="*/ 503781 h 571212"/>
                <a:gd name="connsiteX135" fmla="*/ 55782 w 529931"/>
                <a:gd name="connsiteY135" fmla="*/ 503781 h 571212"/>
                <a:gd name="connsiteX136" fmla="*/ 55782 w 529931"/>
                <a:gd name="connsiteY136" fmla="*/ 284631 h 571212"/>
                <a:gd name="connsiteX137" fmla="*/ 171530 w 529931"/>
                <a:gd name="connsiteY137" fmla="*/ 284631 h 571212"/>
                <a:gd name="connsiteX138" fmla="*/ 507758 w 529931"/>
                <a:gd name="connsiteY138" fmla="*/ 525097 h 571212"/>
                <a:gd name="connsiteX139" fmla="*/ 514312 w 529931"/>
                <a:gd name="connsiteY139" fmla="*/ 532342 h 571212"/>
                <a:gd name="connsiteX140" fmla="*/ 514312 w 529931"/>
                <a:gd name="connsiteY140" fmla="*/ 557559 h 571212"/>
                <a:gd name="connsiteX141" fmla="*/ 21476 w 529931"/>
                <a:gd name="connsiteY141" fmla="*/ 557559 h 571212"/>
                <a:gd name="connsiteX142" fmla="*/ 21476 w 529931"/>
                <a:gd name="connsiteY142" fmla="*/ 532342 h 571212"/>
                <a:gd name="connsiteX143" fmla="*/ 27891 w 529931"/>
                <a:gd name="connsiteY143" fmla="*/ 525097 h 571212"/>
                <a:gd name="connsiteX144" fmla="*/ 507758 w 529931"/>
                <a:gd name="connsiteY144" fmla="*/ 525097 h 57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29931" h="571212">
                  <a:moveTo>
                    <a:pt x="484190" y="429942"/>
                  </a:moveTo>
                  <a:lnTo>
                    <a:pt x="484468" y="429524"/>
                  </a:lnTo>
                  <a:lnTo>
                    <a:pt x="532999" y="344817"/>
                  </a:lnTo>
                  <a:cubicBezTo>
                    <a:pt x="538298" y="335483"/>
                    <a:pt x="535509" y="323780"/>
                    <a:pt x="526445" y="318207"/>
                  </a:cubicBezTo>
                  <a:cubicBezTo>
                    <a:pt x="523377" y="316256"/>
                    <a:pt x="519890" y="315281"/>
                    <a:pt x="516404" y="315281"/>
                  </a:cubicBezTo>
                  <a:lnTo>
                    <a:pt x="192867" y="315281"/>
                  </a:lnTo>
                  <a:lnTo>
                    <a:pt x="192867" y="278779"/>
                  </a:lnTo>
                  <a:lnTo>
                    <a:pt x="223129" y="239073"/>
                  </a:lnTo>
                  <a:cubicBezTo>
                    <a:pt x="223966" y="237959"/>
                    <a:pt x="224663" y="236705"/>
                    <a:pt x="225221" y="235451"/>
                  </a:cubicBezTo>
                  <a:lnTo>
                    <a:pt x="225779" y="234336"/>
                  </a:lnTo>
                  <a:cubicBezTo>
                    <a:pt x="226476" y="232525"/>
                    <a:pt x="226894" y="230714"/>
                    <a:pt x="227034" y="228903"/>
                  </a:cubicBezTo>
                  <a:cubicBezTo>
                    <a:pt x="227173" y="228206"/>
                    <a:pt x="227173" y="227649"/>
                    <a:pt x="227173" y="227231"/>
                  </a:cubicBezTo>
                  <a:lnTo>
                    <a:pt x="227173" y="146425"/>
                  </a:lnTo>
                  <a:cubicBezTo>
                    <a:pt x="227173" y="137091"/>
                    <a:pt x="220619" y="129010"/>
                    <a:pt x="211693" y="127199"/>
                  </a:cubicBezTo>
                  <a:lnTo>
                    <a:pt x="210020" y="126921"/>
                  </a:lnTo>
                  <a:lnTo>
                    <a:pt x="210020" y="110620"/>
                  </a:lnTo>
                  <a:cubicBezTo>
                    <a:pt x="210020" y="101704"/>
                    <a:pt x="204163" y="93902"/>
                    <a:pt x="195795" y="91673"/>
                  </a:cubicBezTo>
                  <a:cubicBezTo>
                    <a:pt x="194819" y="91394"/>
                    <a:pt x="193983" y="91255"/>
                    <a:pt x="193006" y="91255"/>
                  </a:cubicBezTo>
                  <a:lnTo>
                    <a:pt x="148381" y="91255"/>
                  </a:lnTo>
                  <a:lnTo>
                    <a:pt x="148381" y="48762"/>
                  </a:lnTo>
                  <a:cubicBezTo>
                    <a:pt x="148381" y="42911"/>
                    <a:pt x="143639" y="38034"/>
                    <a:pt x="137643" y="38034"/>
                  </a:cubicBezTo>
                  <a:cubicBezTo>
                    <a:pt x="131646" y="38034"/>
                    <a:pt x="126904" y="42771"/>
                    <a:pt x="126904" y="48762"/>
                  </a:cubicBezTo>
                  <a:lnTo>
                    <a:pt x="126904" y="91255"/>
                  </a:lnTo>
                  <a:lnTo>
                    <a:pt x="99292" y="91255"/>
                  </a:lnTo>
                  <a:lnTo>
                    <a:pt x="99292" y="10588"/>
                  </a:lnTo>
                  <a:cubicBezTo>
                    <a:pt x="99292" y="4737"/>
                    <a:pt x="94551" y="0"/>
                    <a:pt x="88554" y="0"/>
                  </a:cubicBezTo>
                  <a:cubicBezTo>
                    <a:pt x="82558" y="0"/>
                    <a:pt x="77956" y="4737"/>
                    <a:pt x="77956" y="10588"/>
                  </a:cubicBezTo>
                  <a:lnTo>
                    <a:pt x="77956" y="91255"/>
                  </a:lnTo>
                  <a:lnTo>
                    <a:pt x="34167" y="91255"/>
                  </a:lnTo>
                  <a:cubicBezTo>
                    <a:pt x="33190" y="91255"/>
                    <a:pt x="32214" y="91394"/>
                    <a:pt x="31377" y="91673"/>
                  </a:cubicBezTo>
                  <a:cubicBezTo>
                    <a:pt x="23010" y="93902"/>
                    <a:pt x="17153" y="101704"/>
                    <a:pt x="17153" y="110620"/>
                  </a:cubicBezTo>
                  <a:lnTo>
                    <a:pt x="17153" y="126921"/>
                  </a:lnTo>
                  <a:lnTo>
                    <a:pt x="15480" y="127199"/>
                  </a:lnTo>
                  <a:cubicBezTo>
                    <a:pt x="6415" y="129010"/>
                    <a:pt x="0" y="137091"/>
                    <a:pt x="0" y="146425"/>
                  </a:cubicBezTo>
                  <a:lnTo>
                    <a:pt x="0" y="227231"/>
                  </a:lnTo>
                  <a:cubicBezTo>
                    <a:pt x="0" y="227649"/>
                    <a:pt x="0" y="228206"/>
                    <a:pt x="139" y="228624"/>
                  </a:cubicBezTo>
                  <a:cubicBezTo>
                    <a:pt x="279" y="230853"/>
                    <a:pt x="697" y="232664"/>
                    <a:pt x="1395" y="234615"/>
                  </a:cubicBezTo>
                  <a:cubicBezTo>
                    <a:pt x="1534" y="234894"/>
                    <a:pt x="1673" y="235172"/>
                    <a:pt x="1813" y="235451"/>
                  </a:cubicBezTo>
                  <a:cubicBezTo>
                    <a:pt x="2371" y="236844"/>
                    <a:pt x="3207" y="238098"/>
                    <a:pt x="4044" y="239352"/>
                  </a:cubicBezTo>
                  <a:lnTo>
                    <a:pt x="34306" y="278919"/>
                  </a:lnTo>
                  <a:lnTo>
                    <a:pt x="34306" y="503781"/>
                  </a:lnTo>
                  <a:lnTo>
                    <a:pt x="27752" y="503781"/>
                  </a:lnTo>
                  <a:cubicBezTo>
                    <a:pt x="12412" y="503781"/>
                    <a:pt x="0" y="516599"/>
                    <a:pt x="0" y="532342"/>
                  </a:cubicBezTo>
                  <a:lnTo>
                    <a:pt x="0" y="559231"/>
                  </a:lnTo>
                  <a:cubicBezTo>
                    <a:pt x="0" y="570097"/>
                    <a:pt x="8646" y="578875"/>
                    <a:pt x="19245" y="578875"/>
                  </a:cubicBezTo>
                  <a:lnTo>
                    <a:pt x="516264" y="578875"/>
                  </a:lnTo>
                  <a:cubicBezTo>
                    <a:pt x="521564" y="578875"/>
                    <a:pt x="526445" y="576785"/>
                    <a:pt x="530070" y="572884"/>
                  </a:cubicBezTo>
                  <a:cubicBezTo>
                    <a:pt x="533557" y="569262"/>
                    <a:pt x="535509" y="564385"/>
                    <a:pt x="535509" y="559231"/>
                  </a:cubicBezTo>
                  <a:lnTo>
                    <a:pt x="535509" y="532342"/>
                  </a:lnTo>
                  <a:cubicBezTo>
                    <a:pt x="535509" y="516599"/>
                    <a:pt x="522958" y="503781"/>
                    <a:pt x="507758" y="503781"/>
                  </a:cubicBezTo>
                  <a:lnTo>
                    <a:pt x="484190" y="503781"/>
                  </a:lnTo>
                  <a:lnTo>
                    <a:pt x="484190" y="429942"/>
                  </a:lnTo>
                  <a:close/>
                  <a:moveTo>
                    <a:pt x="464247" y="421861"/>
                  </a:moveTo>
                  <a:cubicBezTo>
                    <a:pt x="463550" y="422976"/>
                    <a:pt x="463132" y="424229"/>
                    <a:pt x="462992" y="425483"/>
                  </a:cubicBezTo>
                  <a:lnTo>
                    <a:pt x="462713" y="427155"/>
                  </a:lnTo>
                  <a:lnTo>
                    <a:pt x="424921" y="427155"/>
                  </a:lnTo>
                  <a:lnTo>
                    <a:pt x="424921" y="375885"/>
                  </a:lnTo>
                  <a:lnTo>
                    <a:pt x="490465" y="375885"/>
                  </a:lnTo>
                  <a:lnTo>
                    <a:pt x="464247" y="421861"/>
                  </a:lnTo>
                  <a:close/>
                  <a:moveTo>
                    <a:pt x="462853" y="448610"/>
                  </a:moveTo>
                  <a:lnTo>
                    <a:pt x="462853" y="503781"/>
                  </a:lnTo>
                  <a:lnTo>
                    <a:pt x="425060" y="503781"/>
                  </a:lnTo>
                  <a:lnTo>
                    <a:pt x="425060" y="448610"/>
                  </a:lnTo>
                  <a:lnTo>
                    <a:pt x="462853" y="448610"/>
                  </a:lnTo>
                  <a:close/>
                  <a:moveTo>
                    <a:pt x="513196" y="336597"/>
                  </a:moveTo>
                  <a:lnTo>
                    <a:pt x="502737" y="354848"/>
                  </a:lnTo>
                  <a:lnTo>
                    <a:pt x="501482" y="354709"/>
                  </a:lnTo>
                  <a:cubicBezTo>
                    <a:pt x="501203" y="354709"/>
                    <a:pt x="500785" y="354709"/>
                    <a:pt x="500506" y="354709"/>
                  </a:cubicBezTo>
                  <a:lnTo>
                    <a:pt x="192867" y="354709"/>
                  </a:lnTo>
                  <a:lnTo>
                    <a:pt x="192867" y="336597"/>
                  </a:lnTo>
                  <a:lnTo>
                    <a:pt x="513196" y="336597"/>
                  </a:lnTo>
                  <a:close/>
                  <a:moveTo>
                    <a:pt x="346965" y="427294"/>
                  </a:moveTo>
                  <a:lnTo>
                    <a:pt x="346965" y="376025"/>
                  </a:lnTo>
                  <a:lnTo>
                    <a:pt x="403724" y="376025"/>
                  </a:lnTo>
                  <a:lnTo>
                    <a:pt x="403724" y="427294"/>
                  </a:lnTo>
                  <a:lnTo>
                    <a:pt x="346965" y="427294"/>
                  </a:lnTo>
                  <a:close/>
                  <a:moveTo>
                    <a:pt x="403724" y="448610"/>
                  </a:moveTo>
                  <a:lnTo>
                    <a:pt x="403724" y="503781"/>
                  </a:lnTo>
                  <a:lnTo>
                    <a:pt x="346965" y="503781"/>
                  </a:lnTo>
                  <a:lnTo>
                    <a:pt x="346965" y="448610"/>
                  </a:lnTo>
                  <a:lnTo>
                    <a:pt x="403724" y="448610"/>
                  </a:lnTo>
                  <a:close/>
                  <a:moveTo>
                    <a:pt x="269010" y="427294"/>
                  </a:moveTo>
                  <a:lnTo>
                    <a:pt x="269010" y="376025"/>
                  </a:lnTo>
                  <a:lnTo>
                    <a:pt x="325768" y="376025"/>
                  </a:lnTo>
                  <a:lnTo>
                    <a:pt x="325768" y="427294"/>
                  </a:lnTo>
                  <a:lnTo>
                    <a:pt x="269010" y="427294"/>
                  </a:lnTo>
                  <a:close/>
                  <a:moveTo>
                    <a:pt x="325629" y="448610"/>
                  </a:moveTo>
                  <a:lnTo>
                    <a:pt x="325629" y="503781"/>
                  </a:lnTo>
                  <a:lnTo>
                    <a:pt x="268870" y="503781"/>
                  </a:lnTo>
                  <a:lnTo>
                    <a:pt x="268870" y="448610"/>
                  </a:lnTo>
                  <a:lnTo>
                    <a:pt x="325629" y="448610"/>
                  </a:lnTo>
                  <a:close/>
                  <a:moveTo>
                    <a:pt x="192867" y="427294"/>
                  </a:moveTo>
                  <a:lnTo>
                    <a:pt x="192867" y="376025"/>
                  </a:lnTo>
                  <a:lnTo>
                    <a:pt x="247673" y="376025"/>
                  </a:lnTo>
                  <a:lnTo>
                    <a:pt x="247673" y="427294"/>
                  </a:lnTo>
                  <a:lnTo>
                    <a:pt x="192867" y="427294"/>
                  </a:lnTo>
                  <a:close/>
                  <a:moveTo>
                    <a:pt x="247673" y="448610"/>
                  </a:moveTo>
                  <a:lnTo>
                    <a:pt x="247673" y="503781"/>
                  </a:lnTo>
                  <a:lnTo>
                    <a:pt x="192867" y="503781"/>
                  </a:lnTo>
                  <a:lnTo>
                    <a:pt x="192867" y="448610"/>
                  </a:lnTo>
                  <a:lnTo>
                    <a:pt x="247673" y="448610"/>
                  </a:lnTo>
                  <a:close/>
                  <a:moveTo>
                    <a:pt x="205836" y="216503"/>
                  </a:moveTo>
                  <a:lnTo>
                    <a:pt x="160513" y="216503"/>
                  </a:lnTo>
                  <a:lnTo>
                    <a:pt x="160513" y="182370"/>
                  </a:lnTo>
                  <a:lnTo>
                    <a:pt x="205836" y="182370"/>
                  </a:lnTo>
                  <a:lnTo>
                    <a:pt x="205836" y="216503"/>
                  </a:lnTo>
                  <a:close/>
                  <a:moveTo>
                    <a:pt x="38629" y="112571"/>
                  </a:moveTo>
                  <a:lnTo>
                    <a:pt x="188683" y="112571"/>
                  </a:lnTo>
                  <a:lnTo>
                    <a:pt x="188683" y="126921"/>
                  </a:lnTo>
                  <a:lnTo>
                    <a:pt x="38629" y="126921"/>
                  </a:lnTo>
                  <a:lnTo>
                    <a:pt x="38629" y="112571"/>
                  </a:lnTo>
                  <a:close/>
                  <a:moveTo>
                    <a:pt x="21476" y="148097"/>
                  </a:moveTo>
                  <a:lnTo>
                    <a:pt x="205836" y="148097"/>
                  </a:lnTo>
                  <a:lnTo>
                    <a:pt x="205836" y="161054"/>
                  </a:lnTo>
                  <a:lnTo>
                    <a:pt x="21476" y="161054"/>
                  </a:lnTo>
                  <a:lnTo>
                    <a:pt x="21476" y="148097"/>
                  </a:lnTo>
                  <a:close/>
                  <a:moveTo>
                    <a:pt x="139177" y="182370"/>
                  </a:moveTo>
                  <a:lnTo>
                    <a:pt x="139177" y="216503"/>
                  </a:lnTo>
                  <a:lnTo>
                    <a:pt x="85207" y="216503"/>
                  </a:lnTo>
                  <a:lnTo>
                    <a:pt x="85207" y="182370"/>
                  </a:lnTo>
                  <a:lnTo>
                    <a:pt x="139177" y="182370"/>
                  </a:lnTo>
                  <a:close/>
                  <a:moveTo>
                    <a:pt x="21476" y="182370"/>
                  </a:moveTo>
                  <a:lnTo>
                    <a:pt x="63731" y="182370"/>
                  </a:lnTo>
                  <a:lnTo>
                    <a:pt x="63731" y="216503"/>
                  </a:lnTo>
                  <a:lnTo>
                    <a:pt x="21476" y="216503"/>
                  </a:lnTo>
                  <a:lnTo>
                    <a:pt x="21476" y="182370"/>
                  </a:lnTo>
                  <a:close/>
                  <a:moveTo>
                    <a:pt x="29983" y="237819"/>
                  </a:moveTo>
                  <a:lnTo>
                    <a:pt x="197329" y="237819"/>
                  </a:lnTo>
                  <a:lnTo>
                    <a:pt x="177945" y="263175"/>
                  </a:lnTo>
                  <a:lnTo>
                    <a:pt x="53830" y="263175"/>
                  </a:lnTo>
                  <a:cubicBezTo>
                    <a:pt x="52993" y="263175"/>
                    <a:pt x="52156" y="263315"/>
                    <a:pt x="51180" y="263454"/>
                  </a:cubicBezTo>
                  <a:lnTo>
                    <a:pt x="49925" y="263733"/>
                  </a:lnTo>
                  <a:lnTo>
                    <a:pt x="29983" y="237819"/>
                  </a:lnTo>
                  <a:close/>
                  <a:moveTo>
                    <a:pt x="171530" y="284631"/>
                  </a:moveTo>
                  <a:lnTo>
                    <a:pt x="171530" y="503781"/>
                  </a:lnTo>
                  <a:lnTo>
                    <a:pt x="55782" y="503781"/>
                  </a:lnTo>
                  <a:lnTo>
                    <a:pt x="55782" y="284631"/>
                  </a:lnTo>
                  <a:lnTo>
                    <a:pt x="171530" y="284631"/>
                  </a:lnTo>
                  <a:close/>
                  <a:moveTo>
                    <a:pt x="507758" y="525097"/>
                  </a:moveTo>
                  <a:cubicBezTo>
                    <a:pt x="511383" y="525097"/>
                    <a:pt x="514312" y="528301"/>
                    <a:pt x="514312" y="532342"/>
                  </a:cubicBezTo>
                  <a:lnTo>
                    <a:pt x="514312" y="557559"/>
                  </a:lnTo>
                  <a:lnTo>
                    <a:pt x="21476" y="557559"/>
                  </a:lnTo>
                  <a:lnTo>
                    <a:pt x="21476" y="532342"/>
                  </a:lnTo>
                  <a:cubicBezTo>
                    <a:pt x="21476" y="528301"/>
                    <a:pt x="24405" y="525097"/>
                    <a:pt x="27891" y="525097"/>
                  </a:cubicBezTo>
                  <a:lnTo>
                    <a:pt x="507758" y="525097"/>
                  </a:lnTo>
                  <a:close/>
                </a:path>
              </a:pathLst>
            </a:custGeom>
            <a:grpFill/>
            <a:ln w="13936" cap="flat">
              <a:noFill/>
              <a:prstDash val="solid"/>
              <a:miter/>
            </a:ln>
          </p:spPr>
          <p:txBody>
            <a:bodyPr rtlCol="0" anchor="ctr"/>
            <a:lstStyle/>
            <a:p>
              <a:endParaRPr lang="nl-NL" sz="1579" dirty="0"/>
            </a:p>
          </p:txBody>
        </p:sp>
        <p:sp>
          <p:nvSpPr>
            <p:cNvPr id="29" name="Vrije vorm 199">
              <a:extLst>
                <a:ext uri="{FF2B5EF4-FFF2-40B4-BE49-F238E27FC236}">
                  <a16:creationId xmlns:a16="http://schemas.microsoft.com/office/drawing/2014/main" id="{706D0AFA-BD3D-4037-B013-BB648AF2A166}"/>
                </a:ext>
              </a:extLst>
            </p:cNvPr>
            <p:cNvSpPr/>
            <p:nvPr/>
          </p:nvSpPr>
          <p:spPr>
            <a:xfrm>
              <a:off x="2382032" y="3651163"/>
              <a:ext cx="41837" cy="69660"/>
            </a:xfrm>
            <a:custGeom>
              <a:avLst/>
              <a:gdLst>
                <a:gd name="connsiteX0" fmla="*/ 43929 w 41836"/>
                <a:gd name="connsiteY0" fmla="*/ 0 h 69660"/>
                <a:gd name="connsiteX1" fmla="*/ 10599 w 41836"/>
                <a:gd name="connsiteY1" fmla="*/ 0 h 69660"/>
                <a:gd name="connsiteX2" fmla="*/ 0 w 41836"/>
                <a:gd name="connsiteY2" fmla="*/ 10588 h 69660"/>
                <a:gd name="connsiteX3" fmla="*/ 0 w 41836"/>
                <a:gd name="connsiteY3" fmla="*/ 69660 h 69660"/>
                <a:gd name="connsiteX4" fmla="*/ 10599 w 41836"/>
                <a:gd name="connsiteY4" fmla="*/ 80388 h 69660"/>
                <a:gd name="connsiteX5" fmla="*/ 43929 w 41836"/>
                <a:gd name="connsiteY5" fmla="*/ 80388 h 69660"/>
                <a:gd name="connsiteX6" fmla="*/ 54667 w 41836"/>
                <a:gd name="connsiteY6" fmla="*/ 69660 h 69660"/>
                <a:gd name="connsiteX7" fmla="*/ 54667 w 41836"/>
                <a:gd name="connsiteY7" fmla="*/ 10588 h 69660"/>
                <a:gd name="connsiteX8" fmla="*/ 43929 w 41836"/>
                <a:gd name="connsiteY8" fmla="*/ 0 h 69660"/>
                <a:gd name="connsiteX9" fmla="*/ 33330 w 41836"/>
                <a:gd name="connsiteY9" fmla="*/ 59072 h 69660"/>
                <a:gd name="connsiteX10" fmla="*/ 21337 w 41836"/>
                <a:gd name="connsiteY10" fmla="*/ 59072 h 69660"/>
                <a:gd name="connsiteX11" fmla="*/ 21337 w 41836"/>
                <a:gd name="connsiteY11" fmla="*/ 21316 h 69660"/>
                <a:gd name="connsiteX12" fmla="*/ 33330 w 41836"/>
                <a:gd name="connsiteY12" fmla="*/ 21316 h 69660"/>
                <a:gd name="connsiteX13" fmla="*/ 33330 w 41836"/>
                <a:gd name="connsiteY13" fmla="*/ 59072 h 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836" h="69660">
                  <a:moveTo>
                    <a:pt x="43929" y="0"/>
                  </a:moveTo>
                  <a:lnTo>
                    <a:pt x="10599" y="0"/>
                  </a:lnTo>
                  <a:cubicBezTo>
                    <a:pt x="4742" y="0"/>
                    <a:pt x="0" y="4737"/>
                    <a:pt x="0" y="10588"/>
                  </a:cubicBezTo>
                  <a:lnTo>
                    <a:pt x="0" y="69660"/>
                  </a:lnTo>
                  <a:cubicBezTo>
                    <a:pt x="0" y="75511"/>
                    <a:pt x="4742" y="80388"/>
                    <a:pt x="10599" y="80388"/>
                  </a:cubicBezTo>
                  <a:lnTo>
                    <a:pt x="43929" y="80388"/>
                  </a:lnTo>
                  <a:cubicBezTo>
                    <a:pt x="49786" y="80388"/>
                    <a:pt x="54667" y="75651"/>
                    <a:pt x="54667" y="69660"/>
                  </a:cubicBezTo>
                  <a:lnTo>
                    <a:pt x="54667" y="10588"/>
                  </a:lnTo>
                  <a:cubicBezTo>
                    <a:pt x="54667" y="4737"/>
                    <a:pt x="49925" y="0"/>
                    <a:pt x="43929" y="0"/>
                  </a:cubicBezTo>
                  <a:close/>
                  <a:moveTo>
                    <a:pt x="33330" y="59072"/>
                  </a:moveTo>
                  <a:lnTo>
                    <a:pt x="21337" y="59072"/>
                  </a:lnTo>
                  <a:lnTo>
                    <a:pt x="21337" y="21316"/>
                  </a:lnTo>
                  <a:lnTo>
                    <a:pt x="33330" y="21316"/>
                  </a:lnTo>
                  <a:lnTo>
                    <a:pt x="33330" y="59072"/>
                  </a:lnTo>
                  <a:close/>
                </a:path>
              </a:pathLst>
            </a:custGeom>
            <a:grpFill/>
            <a:ln w="13936" cap="flat">
              <a:noFill/>
              <a:prstDash val="solid"/>
              <a:miter/>
            </a:ln>
          </p:spPr>
          <p:txBody>
            <a:bodyPr rtlCol="0" anchor="ctr"/>
            <a:lstStyle/>
            <a:p>
              <a:endParaRPr lang="nl-NL" sz="1579" dirty="0"/>
            </a:p>
          </p:txBody>
        </p:sp>
        <p:sp>
          <p:nvSpPr>
            <p:cNvPr id="30" name="Vrije vorm 200">
              <a:extLst>
                <a:ext uri="{FF2B5EF4-FFF2-40B4-BE49-F238E27FC236}">
                  <a16:creationId xmlns:a16="http://schemas.microsoft.com/office/drawing/2014/main" id="{9EE083AF-CB5C-4132-9E96-873504C6CCAE}"/>
                </a:ext>
              </a:extLst>
            </p:cNvPr>
            <p:cNvSpPr/>
            <p:nvPr/>
          </p:nvSpPr>
          <p:spPr>
            <a:xfrm>
              <a:off x="2382032" y="3557401"/>
              <a:ext cx="41837" cy="69660"/>
            </a:xfrm>
            <a:custGeom>
              <a:avLst/>
              <a:gdLst>
                <a:gd name="connsiteX0" fmla="*/ 43929 w 41836"/>
                <a:gd name="connsiteY0" fmla="*/ 0 h 69660"/>
                <a:gd name="connsiteX1" fmla="*/ 10599 w 41836"/>
                <a:gd name="connsiteY1" fmla="*/ 0 h 69660"/>
                <a:gd name="connsiteX2" fmla="*/ 0 w 41836"/>
                <a:gd name="connsiteY2" fmla="*/ 10727 h 69660"/>
                <a:gd name="connsiteX3" fmla="*/ 0 w 41836"/>
                <a:gd name="connsiteY3" fmla="*/ 69799 h 69660"/>
                <a:gd name="connsiteX4" fmla="*/ 10599 w 41836"/>
                <a:gd name="connsiteY4" fmla="*/ 80527 h 69660"/>
                <a:gd name="connsiteX5" fmla="*/ 43929 w 41836"/>
                <a:gd name="connsiteY5" fmla="*/ 80527 h 69660"/>
                <a:gd name="connsiteX6" fmla="*/ 54667 w 41836"/>
                <a:gd name="connsiteY6" fmla="*/ 69799 h 69660"/>
                <a:gd name="connsiteX7" fmla="*/ 54667 w 41836"/>
                <a:gd name="connsiteY7" fmla="*/ 10727 h 69660"/>
                <a:gd name="connsiteX8" fmla="*/ 43929 w 41836"/>
                <a:gd name="connsiteY8" fmla="*/ 0 h 69660"/>
                <a:gd name="connsiteX9" fmla="*/ 33330 w 41836"/>
                <a:gd name="connsiteY9" fmla="*/ 59072 h 69660"/>
                <a:gd name="connsiteX10" fmla="*/ 21337 w 41836"/>
                <a:gd name="connsiteY10" fmla="*/ 59072 h 69660"/>
                <a:gd name="connsiteX11" fmla="*/ 21337 w 41836"/>
                <a:gd name="connsiteY11" fmla="*/ 21316 h 69660"/>
                <a:gd name="connsiteX12" fmla="*/ 33330 w 41836"/>
                <a:gd name="connsiteY12" fmla="*/ 21316 h 69660"/>
                <a:gd name="connsiteX13" fmla="*/ 33330 w 41836"/>
                <a:gd name="connsiteY13" fmla="*/ 59072 h 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836" h="69660">
                  <a:moveTo>
                    <a:pt x="43929" y="0"/>
                  </a:moveTo>
                  <a:lnTo>
                    <a:pt x="10599" y="0"/>
                  </a:lnTo>
                  <a:cubicBezTo>
                    <a:pt x="4742" y="0"/>
                    <a:pt x="0" y="4737"/>
                    <a:pt x="0" y="10727"/>
                  </a:cubicBezTo>
                  <a:lnTo>
                    <a:pt x="0" y="69799"/>
                  </a:lnTo>
                  <a:cubicBezTo>
                    <a:pt x="0" y="75651"/>
                    <a:pt x="4742" y="80527"/>
                    <a:pt x="10599" y="80527"/>
                  </a:cubicBezTo>
                  <a:lnTo>
                    <a:pt x="43929" y="80527"/>
                  </a:lnTo>
                  <a:cubicBezTo>
                    <a:pt x="49786" y="80527"/>
                    <a:pt x="54667" y="75790"/>
                    <a:pt x="54667" y="69799"/>
                  </a:cubicBezTo>
                  <a:lnTo>
                    <a:pt x="54667" y="10727"/>
                  </a:lnTo>
                  <a:cubicBezTo>
                    <a:pt x="54667" y="4737"/>
                    <a:pt x="49925" y="0"/>
                    <a:pt x="43929" y="0"/>
                  </a:cubicBezTo>
                  <a:close/>
                  <a:moveTo>
                    <a:pt x="33330" y="59072"/>
                  </a:moveTo>
                  <a:lnTo>
                    <a:pt x="21337" y="59072"/>
                  </a:lnTo>
                  <a:lnTo>
                    <a:pt x="21337" y="21316"/>
                  </a:lnTo>
                  <a:lnTo>
                    <a:pt x="33330" y="21316"/>
                  </a:lnTo>
                  <a:lnTo>
                    <a:pt x="33330" y="59072"/>
                  </a:lnTo>
                  <a:close/>
                </a:path>
              </a:pathLst>
            </a:custGeom>
            <a:grpFill/>
            <a:ln w="13936" cap="flat">
              <a:noFill/>
              <a:prstDash val="solid"/>
              <a:miter/>
            </a:ln>
          </p:spPr>
          <p:txBody>
            <a:bodyPr rtlCol="0" anchor="ctr"/>
            <a:lstStyle/>
            <a:p>
              <a:endParaRPr lang="nl-NL" sz="1579" dirty="0"/>
            </a:p>
          </p:txBody>
        </p:sp>
      </p:grpSp>
      <p:sp>
        <p:nvSpPr>
          <p:cNvPr id="31" name="TextBox 30">
            <a:extLst>
              <a:ext uri="{FF2B5EF4-FFF2-40B4-BE49-F238E27FC236}">
                <a16:creationId xmlns:a16="http://schemas.microsoft.com/office/drawing/2014/main" id="{8A99C5D2-8A38-446A-9E9A-904C80DB972A}"/>
              </a:ext>
            </a:extLst>
          </p:cNvPr>
          <p:cNvSpPr txBox="1"/>
          <p:nvPr/>
        </p:nvSpPr>
        <p:spPr>
          <a:xfrm>
            <a:off x="7464245" y="3280609"/>
            <a:ext cx="3607528" cy="830997"/>
          </a:xfrm>
          <a:prstGeom prst="rect">
            <a:avLst/>
          </a:prstGeom>
          <a:noFill/>
        </p:spPr>
        <p:txBody>
          <a:bodyPr wrap="square" rtlCol="0">
            <a:spAutoFit/>
          </a:bodyPr>
          <a:lstStyle/>
          <a:p>
            <a:r>
              <a:rPr lang="nl-NL" sz="1200" b="1" dirty="0">
                <a:latin typeface="+mj-lt"/>
              </a:rPr>
              <a:t>Platformcapaciteit:</a:t>
            </a:r>
          </a:p>
          <a:p>
            <a:r>
              <a:rPr lang="nl-NL" sz="1200" dirty="0">
                <a:latin typeface="+mj-lt"/>
              </a:rPr>
              <a:t>Aantal parkeerplekken of gates per AC-type in een bepaalde tijdsperiode, gelimiteerd door de ruimte op het platform</a:t>
            </a:r>
          </a:p>
        </p:txBody>
      </p:sp>
      <p:grpSp>
        <p:nvGrpSpPr>
          <p:cNvPr id="37" name="Groep 291">
            <a:extLst>
              <a:ext uri="{FF2B5EF4-FFF2-40B4-BE49-F238E27FC236}">
                <a16:creationId xmlns:a16="http://schemas.microsoft.com/office/drawing/2014/main" id="{6D0F791B-F20C-4D59-B028-2826EDF8F273}"/>
              </a:ext>
            </a:extLst>
          </p:cNvPr>
          <p:cNvGrpSpPr/>
          <p:nvPr/>
        </p:nvGrpSpPr>
        <p:grpSpPr>
          <a:xfrm>
            <a:off x="8728009" y="1775813"/>
            <a:ext cx="873434" cy="1170000"/>
            <a:chOff x="1593214" y="2618497"/>
            <a:chExt cx="390060" cy="486663"/>
          </a:xfrm>
          <a:solidFill>
            <a:schemeClr val="accent2"/>
          </a:solidFill>
        </p:grpSpPr>
        <p:sp>
          <p:nvSpPr>
            <p:cNvPr id="38" name="Vrije vorm 228">
              <a:extLst>
                <a:ext uri="{FF2B5EF4-FFF2-40B4-BE49-F238E27FC236}">
                  <a16:creationId xmlns:a16="http://schemas.microsoft.com/office/drawing/2014/main" id="{DC7E5757-E727-4CF2-9283-F07CD412A978}"/>
                </a:ext>
              </a:extLst>
            </p:cNvPr>
            <p:cNvSpPr/>
            <p:nvPr/>
          </p:nvSpPr>
          <p:spPr>
            <a:xfrm>
              <a:off x="1593214" y="2618497"/>
              <a:ext cx="390060" cy="486663"/>
            </a:xfrm>
            <a:custGeom>
              <a:avLst/>
              <a:gdLst>
                <a:gd name="connsiteX0" fmla="*/ 391174 w 390059"/>
                <a:gd name="connsiteY0" fmla="*/ 0 h 486662"/>
                <a:gd name="connsiteX1" fmla="*/ 9751 w 390059"/>
                <a:gd name="connsiteY1" fmla="*/ 0 h 486662"/>
                <a:gd name="connsiteX2" fmla="*/ 0 w 390059"/>
                <a:gd name="connsiteY2" fmla="*/ 9733 h 486662"/>
                <a:gd name="connsiteX3" fmla="*/ 0 w 390059"/>
                <a:gd name="connsiteY3" fmla="*/ 395587 h 486662"/>
                <a:gd name="connsiteX4" fmla="*/ 9751 w 390059"/>
                <a:gd name="connsiteY4" fmla="*/ 405321 h 486662"/>
                <a:gd name="connsiteX5" fmla="*/ 145158 w 390059"/>
                <a:gd name="connsiteY5" fmla="*/ 405321 h 486662"/>
                <a:gd name="connsiteX6" fmla="*/ 145158 w 390059"/>
                <a:gd name="connsiteY6" fmla="*/ 487914 h 486662"/>
                <a:gd name="connsiteX7" fmla="*/ 164661 w 390059"/>
                <a:gd name="connsiteY7" fmla="*/ 487914 h 486662"/>
                <a:gd name="connsiteX8" fmla="*/ 164661 w 390059"/>
                <a:gd name="connsiteY8" fmla="*/ 405321 h 486662"/>
                <a:gd name="connsiteX9" fmla="*/ 236265 w 390059"/>
                <a:gd name="connsiteY9" fmla="*/ 405321 h 486662"/>
                <a:gd name="connsiteX10" fmla="*/ 236265 w 390059"/>
                <a:gd name="connsiteY10" fmla="*/ 487914 h 486662"/>
                <a:gd name="connsiteX11" fmla="*/ 255768 w 390059"/>
                <a:gd name="connsiteY11" fmla="*/ 487914 h 486662"/>
                <a:gd name="connsiteX12" fmla="*/ 255768 w 390059"/>
                <a:gd name="connsiteY12" fmla="*/ 405321 h 486662"/>
                <a:gd name="connsiteX13" fmla="*/ 391174 w 390059"/>
                <a:gd name="connsiteY13" fmla="*/ 405321 h 486662"/>
                <a:gd name="connsiteX14" fmla="*/ 400926 w 390059"/>
                <a:gd name="connsiteY14" fmla="*/ 395587 h 486662"/>
                <a:gd name="connsiteX15" fmla="*/ 400926 w 390059"/>
                <a:gd name="connsiteY15" fmla="*/ 9733 h 486662"/>
                <a:gd name="connsiteX16" fmla="*/ 391174 w 390059"/>
                <a:gd name="connsiteY16" fmla="*/ 0 h 486662"/>
                <a:gd name="connsiteX17" fmla="*/ 381423 w 390059"/>
                <a:gd name="connsiteY17" fmla="*/ 385854 h 486662"/>
                <a:gd name="connsiteX18" fmla="*/ 19503 w 390059"/>
                <a:gd name="connsiteY18" fmla="*/ 385854 h 486662"/>
                <a:gd name="connsiteX19" fmla="*/ 19503 w 390059"/>
                <a:gd name="connsiteY19" fmla="*/ 19466 h 486662"/>
                <a:gd name="connsiteX20" fmla="*/ 381423 w 390059"/>
                <a:gd name="connsiteY20" fmla="*/ 19466 h 486662"/>
                <a:gd name="connsiteX21" fmla="*/ 381423 w 390059"/>
                <a:gd name="connsiteY21" fmla="*/ 385854 h 4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0059" h="486662">
                  <a:moveTo>
                    <a:pt x="391174" y="0"/>
                  </a:moveTo>
                  <a:lnTo>
                    <a:pt x="9751" y="0"/>
                  </a:lnTo>
                  <a:cubicBezTo>
                    <a:pt x="4318" y="0"/>
                    <a:pt x="0" y="4310"/>
                    <a:pt x="0" y="9733"/>
                  </a:cubicBezTo>
                  <a:lnTo>
                    <a:pt x="0" y="395587"/>
                  </a:lnTo>
                  <a:cubicBezTo>
                    <a:pt x="0" y="401010"/>
                    <a:pt x="4318" y="405321"/>
                    <a:pt x="9751" y="405321"/>
                  </a:cubicBezTo>
                  <a:lnTo>
                    <a:pt x="145158" y="405321"/>
                  </a:lnTo>
                  <a:lnTo>
                    <a:pt x="145158" y="487914"/>
                  </a:lnTo>
                  <a:lnTo>
                    <a:pt x="164661" y="487914"/>
                  </a:lnTo>
                  <a:lnTo>
                    <a:pt x="164661" y="405321"/>
                  </a:lnTo>
                  <a:lnTo>
                    <a:pt x="236265" y="405321"/>
                  </a:lnTo>
                  <a:lnTo>
                    <a:pt x="236265" y="487914"/>
                  </a:lnTo>
                  <a:lnTo>
                    <a:pt x="255768" y="487914"/>
                  </a:lnTo>
                  <a:lnTo>
                    <a:pt x="255768" y="405321"/>
                  </a:lnTo>
                  <a:lnTo>
                    <a:pt x="391174" y="405321"/>
                  </a:lnTo>
                  <a:cubicBezTo>
                    <a:pt x="396607" y="405321"/>
                    <a:pt x="400926" y="401010"/>
                    <a:pt x="400926" y="395587"/>
                  </a:cubicBezTo>
                  <a:lnTo>
                    <a:pt x="400926" y="9733"/>
                  </a:lnTo>
                  <a:cubicBezTo>
                    <a:pt x="400926" y="4310"/>
                    <a:pt x="396607" y="0"/>
                    <a:pt x="391174" y="0"/>
                  </a:cubicBezTo>
                  <a:close/>
                  <a:moveTo>
                    <a:pt x="381423" y="385854"/>
                  </a:moveTo>
                  <a:lnTo>
                    <a:pt x="19503" y="385854"/>
                  </a:lnTo>
                  <a:lnTo>
                    <a:pt x="19503" y="19466"/>
                  </a:lnTo>
                  <a:lnTo>
                    <a:pt x="381423" y="19466"/>
                  </a:lnTo>
                  <a:lnTo>
                    <a:pt x="381423" y="385854"/>
                  </a:lnTo>
                  <a:close/>
                </a:path>
              </a:pathLst>
            </a:custGeom>
            <a:grpFill/>
            <a:ln w="13922" cap="flat">
              <a:noFill/>
              <a:prstDash val="solid"/>
              <a:miter/>
            </a:ln>
          </p:spPr>
          <p:txBody>
            <a:bodyPr rtlCol="0" anchor="ctr"/>
            <a:lstStyle/>
            <a:p>
              <a:endParaRPr lang="nl-NL" sz="1579" dirty="0"/>
            </a:p>
          </p:txBody>
        </p:sp>
        <p:sp>
          <p:nvSpPr>
            <p:cNvPr id="39" name="Vrije vorm 229">
              <a:extLst>
                <a:ext uri="{FF2B5EF4-FFF2-40B4-BE49-F238E27FC236}">
                  <a16:creationId xmlns:a16="http://schemas.microsoft.com/office/drawing/2014/main" id="{1A1C0167-1798-43D5-B5F9-4B378BA9FCB9}"/>
                </a:ext>
              </a:extLst>
            </p:cNvPr>
            <p:cNvSpPr/>
            <p:nvPr/>
          </p:nvSpPr>
          <p:spPr>
            <a:xfrm>
              <a:off x="1626926" y="2652703"/>
              <a:ext cx="320406" cy="333712"/>
            </a:xfrm>
            <a:custGeom>
              <a:avLst/>
              <a:gdLst>
                <a:gd name="connsiteX0" fmla="*/ 9752 w 320406"/>
                <a:gd name="connsiteY0" fmla="*/ 337049 h 333711"/>
                <a:gd name="connsiteX1" fmla="*/ 323749 w 320406"/>
                <a:gd name="connsiteY1" fmla="*/ 337049 h 333711"/>
                <a:gd name="connsiteX2" fmla="*/ 333501 w 320406"/>
                <a:gd name="connsiteY2" fmla="*/ 327316 h 333711"/>
                <a:gd name="connsiteX3" fmla="*/ 333501 w 320406"/>
                <a:gd name="connsiteY3" fmla="*/ 9733 h 333711"/>
                <a:gd name="connsiteX4" fmla="*/ 323749 w 320406"/>
                <a:gd name="connsiteY4" fmla="*/ 0 h 333711"/>
                <a:gd name="connsiteX5" fmla="*/ 9752 w 320406"/>
                <a:gd name="connsiteY5" fmla="*/ 0 h 333711"/>
                <a:gd name="connsiteX6" fmla="*/ 0 w 320406"/>
                <a:gd name="connsiteY6" fmla="*/ 9733 h 333711"/>
                <a:gd name="connsiteX7" fmla="*/ 0 w 320406"/>
                <a:gd name="connsiteY7" fmla="*/ 327316 h 333711"/>
                <a:gd name="connsiteX8" fmla="*/ 9752 w 320406"/>
                <a:gd name="connsiteY8" fmla="*/ 337049 h 333711"/>
                <a:gd name="connsiteX9" fmla="*/ 19503 w 320406"/>
                <a:gd name="connsiteY9" fmla="*/ 19327 h 333711"/>
                <a:gd name="connsiteX10" fmla="*/ 313998 w 320406"/>
                <a:gd name="connsiteY10" fmla="*/ 19327 h 333711"/>
                <a:gd name="connsiteX11" fmla="*/ 313998 w 320406"/>
                <a:gd name="connsiteY11" fmla="*/ 317443 h 333711"/>
                <a:gd name="connsiteX12" fmla="*/ 19503 w 320406"/>
                <a:gd name="connsiteY12" fmla="*/ 317443 h 333711"/>
                <a:gd name="connsiteX13" fmla="*/ 19503 w 320406"/>
                <a:gd name="connsiteY13" fmla="*/ 19327 h 33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06" h="333711">
                  <a:moveTo>
                    <a:pt x="9752" y="337049"/>
                  </a:moveTo>
                  <a:lnTo>
                    <a:pt x="323749" y="337049"/>
                  </a:lnTo>
                  <a:cubicBezTo>
                    <a:pt x="329183" y="337049"/>
                    <a:pt x="333501" y="332738"/>
                    <a:pt x="333501" y="327316"/>
                  </a:cubicBezTo>
                  <a:lnTo>
                    <a:pt x="333501" y="9733"/>
                  </a:lnTo>
                  <a:cubicBezTo>
                    <a:pt x="333501" y="4310"/>
                    <a:pt x="329183" y="0"/>
                    <a:pt x="323749" y="0"/>
                  </a:cubicBezTo>
                  <a:lnTo>
                    <a:pt x="9752" y="0"/>
                  </a:lnTo>
                  <a:cubicBezTo>
                    <a:pt x="4318" y="0"/>
                    <a:pt x="0" y="4310"/>
                    <a:pt x="0" y="9733"/>
                  </a:cubicBezTo>
                  <a:lnTo>
                    <a:pt x="0" y="327316"/>
                  </a:lnTo>
                  <a:cubicBezTo>
                    <a:pt x="0" y="332599"/>
                    <a:pt x="4318" y="337049"/>
                    <a:pt x="9752" y="337049"/>
                  </a:cubicBezTo>
                  <a:close/>
                  <a:moveTo>
                    <a:pt x="19503" y="19327"/>
                  </a:moveTo>
                  <a:lnTo>
                    <a:pt x="313998" y="19327"/>
                  </a:lnTo>
                  <a:lnTo>
                    <a:pt x="313998" y="317443"/>
                  </a:lnTo>
                  <a:lnTo>
                    <a:pt x="19503" y="317443"/>
                  </a:lnTo>
                  <a:lnTo>
                    <a:pt x="19503" y="19327"/>
                  </a:lnTo>
                  <a:close/>
                </a:path>
              </a:pathLst>
            </a:custGeom>
            <a:grpFill/>
            <a:ln w="13922" cap="flat">
              <a:noFill/>
              <a:prstDash val="solid"/>
              <a:miter/>
            </a:ln>
          </p:spPr>
          <p:txBody>
            <a:bodyPr rtlCol="0" anchor="ctr"/>
            <a:lstStyle/>
            <a:p>
              <a:endParaRPr lang="nl-NL" sz="1579" dirty="0"/>
            </a:p>
          </p:txBody>
        </p:sp>
        <p:sp>
          <p:nvSpPr>
            <p:cNvPr id="40" name="Vrije vorm 230">
              <a:extLst>
                <a:ext uri="{FF2B5EF4-FFF2-40B4-BE49-F238E27FC236}">
                  <a16:creationId xmlns:a16="http://schemas.microsoft.com/office/drawing/2014/main" id="{80DFDC8F-2C36-4DDB-845F-CBFA8912B0AA}"/>
                </a:ext>
              </a:extLst>
            </p:cNvPr>
            <p:cNvSpPr/>
            <p:nvPr/>
          </p:nvSpPr>
          <p:spPr>
            <a:xfrm>
              <a:off x="1685017" y="2704984"/>
              <a:ext cx="208961" cy="236379"/>
            </a:xfrm>
            <a:custGeom>
              <a:avLst/>
              <a:gdLst>
                <a:gd name="connsiteX0" fmla="*/ 137914 w 208960"/>
                <a:gd name="connsiteY0" fmla="*/ 0 h 236379"/>
                <a:gd name="connsiteX1" fmla="*/ 9752 w 208960"/>
                <a:gd name="connsiteY1" fmla="*/ 0 h 236379"/>
                <a:gd name="connsiteX2" fmla="*/ 0 w 208960"/>
                <a:gd name="connsiteY2" fmla="*/ 9733 h 236379"/>
                <a:gd name="connsiteX3" fmla="*/ 0 w 208960"/>
                <a:gd name="connsiteY3" fmla="*/ 148502 h 236379"/>
                <a:gd name="connsiteX4" fmla="*/ 0 w 208960"/>
                <a:gd name="connsiteY4" fmla="*/ 230539 h 236379"/>
                <a:gd name="connsiteX5" fmla="*/ 9752 w 208960"/>
                <a:gd name="connsiteY5" fmla="*/ 240272 h 236379"/>
                <a:gd name="connsiteX6" fmla="*/ 67982 w 208960"/>
                <a:gd name="connsiteY6" fmla="*/ 240272 h 236379"/>
                <a:gd name="connsiteX7" fmla="*/ 77733 w 208960"/>
                <a:gd name="connsiteY7" fmla="*/ 230539 h 236379"/>
                <a:gd name="connsiteX8" fmla="*/ 77733 w 208960"/>
                <a:gd name="connsiteY8" fmla="*/ 158235 h 236379"/>
                <a:gd name="connsiteX9" fmla="*/ 137914 w 208960"/>
                <a:gd name="connsiteY9" fmla="*/ 158235 h 236379"/>
                <a:gd name="connsiteX10" fmla="*/ 217180 w 208960"/>
                <a:gd name="connsiteY10" fmla="*/ 79118 h 236379"/>
                <a:gd name="connsiteX11" fmla="*/ 137914 w 208960"/>
                <a:gd name="connsiteY11" fmla="*/ 0 h 236379"/>
                <a:gd name="connsiteX12" fmla="*/ 137914 w 208960"/>
                <a:gd name="connsiteY12" fmla="*/ 138768 h 236379"/>
                <a:gd name="connsiteX13" fmla="*/ 67982 w 208960"/>
                <a:gd name="connsiteY13" fmla="*/ 138768 h 236379"/>
                <a:gd name="connsiteX14" fmla="*/ 58230 w 208960"/>
                <a:gd name="connsiteY14" fmla="*/ 148502 h 236379"/>
                <a:gd name="connsiteX15" fmla="*/ 58230 w 208960"/>
                <a:gd name="connsiteY15" fmla="*/ 220806 h 236379"/>
                <a:gd name="connsiteX16" fmla="*/ 19503 w 208960"/>
                <a:gd name="connsiteY16" fmla="*/ 220806 h 236379"/>
                <a:gd name="connsiteX17" fmla="*/ 19503 w 208960"/>
                <a:gd name="connsiteY17" fmla="*/ 148502 h 236379"/>
                <a:gd name="connsiteX18" fmla="*/ 19503 w 208960"/>
                <a:gd name="connsiteY18" fmla="*/ 19606 h 236379"/>
                <a:gd name="connsiteX19" fmla="*/ 137914 w 208960"/>
                <a:gd name="connsiteY19" fmla="*/ 19606 h 236379"/>
                <a:gd name="connsiteX20" fmla="*/ 197677 w 208960"/>
                <a:gd name="connsiteY20" fmla="*/ 79257 h 236379"/>
                <a:gd name="connsiteX21" fmla="*/ 137914 w 208960"/>
                <a:gd name="connsiteY21" fmla="*/ 138768 h 23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960" h="236379">
                  <a:moveTo>
                    <a:pt x="137914" y="0"/>
                  </a:moveTo>
                  <a:lnTo>
                    <a:pt x="9752" y="0"/>
                  </a:lnTo>
                  <a:cubicBezTo>
                    <a:pt x="4319" y="0"/>
                    <a:pt x="0" y="4310"/>
                    <a:pt x="0" y="9733"/>
                  </a:cubicBezTo>
                  <a:lnTo>
                    <a:pt x="0" y="148502"/>
                  </a:lnTo>
                  <a:lnTo>
                    <a:pt x="0" y="230539"/>
                  </a:lnTo>
                  <a:cubicBezTo>
                    <a:pt x="0" y="235962"/>
                    <a:pt x="4319" y="240272"/>
                    <a:pt x="9752" y="240272"/>
                  </a:cubicBezTo>
                  <a:lnTo>
                    <a:pt x="67982" y="240272"/>
                  </a:lnTo>
                  <a:cubicBezTo>
                    <a:pt x="73415" y="240272"/>
                    <a:pt x="77733" y="235962"/>
                    <a:pt x="77733" y="230539"/>
                  </a:cubicBezTo>
                  <a:lnTo>
                    <a:pt x="77733" y="158235"/>
                  </a:lnTo>
                  <a:lnTo>
                    <a:pt x="137914" y="158235"/>
                  </a:lnTo>
                  <a:cubicBezTo>
                    <a:pt x="181656" y="158235"/>
                    <a:pt x="217180" y="122778"/>
                    <a:pt x="217180" y="79118"/>
                  </a:cubicBezTo>
                  <a:cubicBezTo>
                    <a:pt x="217180" y="35457"/>
                    <a:pt x="181656" y="0"/>
                    <a:pt x="137914" y="0"/>
                  </a:cubicBezTo>
                  <a:close/>
                  <a:moveTo>
                    <a:pt x="137914" y="138768"/>
                  </a:moveTo>
                  <a:lnTo>
                    <a:pt x="67982" y="138768"/>
                  </a:lnTo>
                  <a:cubicBezTo>
                    <a:pt x="62549" y="138768"/>
                    <a:pt x="58230" y="143079"/>
                    <a:pt x="58230" y="148502"/>
                  </a:cubicBezTo>
                  <a:lnTo>
                    <a:pt x="58230" y="220806"/>
                  </a:lnTo>
                  <a:lnTo>
                    <a:pt x="19503" y="220806"/>
                  </a:lnTo>
                  <a:lnTo>
                    <a:pt x="19503" y="148502"/>
                  </a:lnTo>
                  <a:lnTo>
                    <a:pt x="19503" y="19606"/>
                  </a:lnTo>
                  <a:lnTo>
                    <a:pt x="137914" y="19606"/>
                  </a:lnTo>
                  <a:cubicBezTo>
                    <a:pt x="170790" y="19606"/>
                    <a:pt x="197677" y="46303"/>
                    <a:pt x="197677" y="79257"/>
                  </a:cubicBezTo>
                  <a:cubicBezTo>
                    <a:pt x="197677" y="112210"/>
                    <a:pt x="170930" y="138768"/>
                    <a:pt x="137914" y="138768"/>
                  </a:cubicBezTo>
                  <a:close/>
                </a:path>
              </a:pathLst>
            </a:custGeom>
            <a:grpFill/>
            <a:ln w="13922" cap="flat">
              <a:noFill/>
              <a:prstDash val="solid"/>
              <a:miter/>
            </a:ln>
          </p:spPr>
          <p:txBody>
            <a:bodyPr rtlCol="0" anchor="ctr"/>
            <a:lstStyle/>
            <a:p>
              <a:endParaRPr lang="nl-NL" sz="1579" dirty="0"/>
            </a:p>
          </p:txBody>
        </p:sp>
        <p:sp>
          <p:nvSpPr>
            <p:cNvPr id="41" name="Vrije vorm 231">
              <a:extLst>
                <a:ext uri="{FF2B5EF4-FFF2-40B4-BE49-F238E27FC236}">
                  <a16:creationId xmlns:a16="http://schemas.microsoft.com/office/drawing/2014/main" id="{9D507C38-46BB-4545-A175-A039C0528CE3}"/>
                </a:ext>
              </a:extLst>
            </p:cNvPr>
            <p:cNvSpPr/>
            <p:nvPr/>
          </p:nvSpPr>
          <p:spPr>
            <a:xfrm>
              <a:off x="1743248" y="2749618"/>
              <a:ext cx="97515" cy="69523"/>
            </a:xfrm>
            <a:custGeom>
              <a:avLst/>
              <a:gdLst>
                <a:gd name="connsiteX0" fmla="*/ 75086 w 97514"/>
                <a:gd name="connsiteY0" fmla="*/ 0 h 69523"/>
                <a:gd name="connsiteX1" fmla="*/ 9752 w 97514"/>
                <a:gd name="connsiteY1" fmla="*/ 0 h 69523"/>
                <a:gd name="connsiteX2" fmla="*/ 0 w 97514"/>
                <a:gd name="connsiteY2" fmla="*/ 9733 h 69523"/>
                <a:gd name="connsiteX3" fmla="*/ 0 w 97514"/>
                <a:gd name="connsiteY3" fmla="*/ 59790 h 69523"/>
                <a:gd name="connsiteX4" fmla="*/ 9752 w 97514"/>
                <a:gd name="connsiteY4" fmla="*/ 69523 h 69523"/>
                <a:gd name="connsiteX5" fmla="*/ 75086 w 97514"/>
                <a:gd name="connsiteY5" fmla="*/ 69523 h 69523"/>
                <a:gd name="connsiteX6" fmla="*/ 106988 w 97514"/>
                <a:gd name="connsiteY6" fmla="*/ 37682 h 69523"/>
                <a:gd name="connsiteX7" fmla="*/ 106988 w 97514"/>
                <a:gd name="connsiteY7" fmla="*/ 31703 h 69523"/>
                <a:gd name="connsiteX8" fmla="*/ 75086 w 97514"/>
                <a:gd name="connsiteY8" fmla="*/ 0 h 69523"/>
                <a:gd name="connsiteX9" fmla="*/ 87485 w 97514"/>
                <a:gd name="connsiteY9" fmla="*/ 37682 h 69523"/>
                <a:gd name="connsiteX10" fmla="*/ 75086 w 97514"/>
                <a:gd name="connsiteY10" fmla="*/ 50057 h 69523"/>
                <a:gd name="connsiteX11" fmla="*/ 19503 w 97514"/>
                <a:gd name="connsiteY11" fmla="*/ 50057 h 69523"/>
                <a:gd name="connsiteX12" fmla="*/ 19503 w 97514"/>
                <a:gd name="connsiteY12" fmla="*/ 19467 h 69523"/>
                <a:gd name="connsiteX13" fmla="*/ 75086 w 97514"/>
                <a:gd name="connsiteY13" fmla="*/ 19467 h 69523"/>
                <a:gd name="connsiteX14" fmla="*/ 87485 w 97514"/>
                <a:gd name="connsiteY14" fmla="*/ 31842 h 69523"/>
                <a:gd name="connsiteX15" fmla="*/ 87485 w 97514"/>
                <a:gd name="connsiteY15" fmla="*/ 37682 h 6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14" h="69523">
                  <a:moveTo>
                    <a:pt x="75086" y="0"/>
                  </a:moveTo>
                  <a:lnTo>
                    <a:pt x="9752" y="0"/>
                  </a:lnTo>
                  <a:cubicBezTo>
                    <a:pt x="4319" y="0"/>
                    <a:pt x="0" y="4311"/>
                    <a:pt x="0" y="9733"/>
                  </a:cubicBezTo>
                  <a:lnTo>
                    <a:pt x="0" y="59790"/>
                  </a:lnTo>
                  <a:cubicBezTo>
                    <a:pt x="0" y="65213"/>
                    <a:pt x="4319" y="69523"/>
                    <a:pt x="9752" y="69523"/>
                  </a:cubicBezTo>
                  <a:lnTo>
                    <a:pt x="75086" y="69523"/>
                  </a:lnTo>
                  <a:cubicBezTo>
                    <a:pt x="92639" y="69523"/>
                    <a:pt x="106988" y="55202"/>
                    <a:pt x="106988" y="37682"/>
                  </a:cubicBezTo>
                  <a:lnTo>
                    <a:pt x="106988" y="31703"/>
                  </a:lnTo>
                  <a:cubicBezTo>
                    <a:pt x="106988" y="14183"/>
                    <a:pt x="92779" y="0"/>
                    <a:pt x="75086" y="0"/>
                  </a:cubicBezTo>
                  <a:close/>
                  <a:moveTo>
                    <a:pt x="87485" y="37682"/>
                  </a:moveTo>
                  <a:cubicBezTo>
                    <a:pt x="87485" y="44495"/>
                    <a:pt x="81913" y="50057"/>
                    <a:pt x="75086" y="50057"/>
                  </a:cubicBezTo>
                  <a:lnTo>
                    <a:pt x="19503" y="50057"/>
                  </a:lnTo>
                  <a:lnTo>
                    <a:pt x="19503" y="19467"/>
                  </a:lnTo>
                  <a:lnTo>
                    <a:pt x="75086" y="19467"/>
                  </a:lnTo>
                  <a:cubicBezTo>
                    <a:pt x="81913" y="19467"/>
                    <a:pt x="87485" y="25028"/>
                    <a:pt x="87485" y="31842"/>
                  </a:cubicBezTo>
                  <a:lnTo>
                    <a:pt x="87485" y="37682"/>
                  </a:lnTo>
                  <a:close/>
                </a:path>
              </a:pathLst>
            </a:custGeom>
            <a:grpFill/>
            <a:ln w="13922" cap="flat">
              <a:noFill/>
              <a:prstDash val="solid"/>
              <a:miter/>
            </a:ln>
          </p:spPr>
          <p:txBody>
            <a:bodyPr rtlCol="0" anchor="ctr"/>
            <a:lstStyle/>
            <a:p>
              <a:endParaRPr lang="nl-NL" sz="1579" dirty="0"/>
            </a:p>
          </p:txBody>
        </p:sp>
      </p:grpSp>
      <p:sp>
        <p:nvSpPr>
          <p:cNvPr id="24" name="TextBox 23">
            <a:extLst>
              <a:ext uri="{FF2B5EF4-FFF2-40B4-BE49-F238E27FC236}">
                <a16:creationId xmlns:a16="http://schemas.microsoft.com/office/drawing/2014/main" id="{39DD8CF1-2860-4F13-B9F7-A0331BFC15F9}"/>
              </a:ext>
            </a:extLst>
          </p:cNvPr>
          <p:cNvSpPr txBox="1"/>
          <p:nvPr/>
        </p:nvSpPr>
        <p:spPr>
          <a:xfrm>
            <a:off x="2522547" y="5183567"/>
            <a:ext cx="3150000" cy="1015663"/>
          </a:xfrm>
          <a:prstGeom prst="rect">
            <a:avLst/>
          </a:prstGeom>
          <a:noFill/>
        </p:spPr>
        <p:txBody>
          <a:bodyPr wrap="square" rtlCol="0">
            <a:spAutoFit/>
          </a:bodyPr>
          <a:lstStyle/>
          <a:p>
            <a:r>
              <a:rPr lang="nl-NL" sz="1200" b="1" dirty="0">
                <a:latin typeface="+mj-lt"/>
              </a:rPr>
              <a:t>Omgevingsfactoren:</a:t>
            </a:r>
          </a:p>
          <a:p>
            <a:r>
              <a:rPr lang="nl-NL" sz="1200" dirty="0">
                <a:latin typeface="+mj-lt"/>
              </a:rPr>
              <a:t>Aantal bewegingen in een bepaalde tijdsperiode (bijv. gedurende de nacht), gelimiteerd tot een bepaald niveau van hinder voor de omgeving</a:t>
            </a:r>
          </a:p>
        </p:txBody>
      </p:sp>
      <p:sp>
        <p:nvSpPr>
          <p:cNvPr id="27" name="TextBox 26">
            <a:extLst>
              <a:ext uri="{FF2B5EF4-FFF2-40B4-BE49-F238E27FC236}">
                <a16:creationId xmlns:a16="http://schemas.microsoft.com/office/drawing/2014/main" id="{459EEEA2-359E-4640-8497-05F4B7CD3303}"/>
              </a:ext>
            </a:extLst>
          </p:cNvPr>
          <p:cNvSpPr txBox="1"/>
          <p:nvPr/>
        </p:nvSpPr>
        <p:spPr>
          <a:xfrm>
            <a:off x="6766656" y="5183566"/>
            <a:ext cx="3150000" cy="830997"/>
          </a:xfrm>
          <a:prstGeom prst="rect">
            <a:avLst/>
          </a:prstGeom>
          <a:noFill/>
        </p:spPr>
        <p:txBody>
          <a:bodyPr wrap="square" rtlCol="0">
            <a:spAutoFit/>
          </a:bodyPr>
          <a:lstStyle/>
          <a:p>
            <a:r>
              <a:rPr lang="nl-NL" sz="1200" b="1" dirty="0">
                <a:latin typeface="+mj-lt"/>
              </a:rPr>
              <a:t>Luchtverkeersleidingscapaciteit:</a:t>
            </a:r>
          </a:p>
          <a:p>
            <a:r>
              <a:rPr lang="nl-NL" sz="1200" dirty="0">
                <a:latin typeface="+mj-lt"/>
              </a:rPr>
              <a:t>Aantal bewegingen in een bepaalde tijdsperiode, gelimiteerd door beperkingen in de luchtverkeersleiding</a:t>
            </a:r>
          </a:p>
        </p:txBody>
      </p:sp>
      <p:pic>
        <p:nvPicPr>
          <p:cNvPr id="8" name="Graphic 7" descr="Sound Medium with solid fill">
            <a:extLst>
              <a:ext uri="{FF2B5EF4-FFF2-40B4-BE49-F238E27FC236}">
                <a16:creationId xmlns:a16="http://schemas.microsoft.com/office/drawing/2014/main" id="{1EC6F90E-45AA-4E99-8614-3062E92E94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5200" y="4269164"/>
            <a:ext cx="914400" cy="914400"/>
          </a:xfrm>
          <a:prstGeom prst="rect">
            <a:avLst/>
          </a:prstGeom>
        </p:spPr>
      </p:pic>
      <p:pic>
        <p:nvPicPr>
          <p:cNvPr id="32" name="Graphic 31" descr="Lost with solid fill">
            <a:extLst>
              <a:ext uri="{FF2B5EF4-FFF2-40B4-BE49-F238E27FC236}">
                <a16:creationId xmlns:a16="http://schemas.microsoft.com/office/drawing/2014/main" id="{A946B1AC-9E3E-4D97-9AA0-50A11A2A88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2404" y="4323933"/>
            <a:ext cx="804865" cy="804865"/>
          </a:xfrm>
          <a:prstGeom prst="rect">
            <a:avLst/>
          </a:prstGeom>
        </p:spPr>
      </p:pic>
    </p:spTree>
    <p:extLst>
      <p:ext uri="{BB962C8B-B14F-4D97-AF65-F5344CB8AC3E}">
        <p14:creationId xmlns:p14="http://schemas.microsoft.com/office/powerpoint/2010/main" val="244045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15FD-357E-40A6-8730-2376F87DF640}"/>
              </a:ext>
            </a:extLst>
          </p:cNvPr>
          <p:cNvSpPr>
            <a:spLocks noGrp="1"/>
          </p:cNvSpPr>
          <p:nvPr>
            <p:ph type="title"/>
          </p:nvPr>
        </p:nvSpPr>
        <p:spPr/>
        <p:txBody>
          <a:bodyPr>
            <a:normAutofit/>
          </a:bodyPr>
          <a:lstStyle/>
          <a:p>
            <a:r>
              <a:rPr lang="nl-NL" sz="2400" dirty="0"/>
              <a:t>Een vliegveld wordt ingedeeld in een van de drie levels, op basis van de capaciteit van het vliegveld en vraag van gebruikers</a:t>
            </a:r>
          </a:p>
        </p:txBody>
      </p:sp>
      <p:sp>
        <p:nvSpPr>
          <p:cNvPr id="4" name="Content Placeholder 3">
            <a:extLst>
              <a:ext uri="{FF2B5EF4-FFF2-40B4-BE49-F238E27FC236}">
                <a16:creationId xmlns:a16="http://schemas.microsoft.com/office/drawing/2014/main" id="{9DE602B0-54D7-4404-9E62-6AC4598CE493}"/>
              </a:ext>
            </a:extLst>
          </p:cNvPr>
          <p:cNvSpPr>
            <a:spLocks noGrp="1"/>
          </p:cNvSpPr>
          <p:nvPr>
            <p:ph sz="quarter" idx="12"/>
          </p:nvPr>
        </p:nvSpPr>
        <p:spPr/>
        <p:txBody>
          <a:bodyPr/>
          <a:lstStyle/>
          <a:p>
            <a:r>
              <a:rPr lang="nl-NL" dirty="0">
                <a:solidFill>
                  <a:srgbClr val="00B050"/>
                </a:solidFill>
              </a:rPr>
              <a:t>Levels van vliegvelden</a:t>
            </a:r>
          </a:p>
        </p:txBody>
      </p:sp>
      <p:sp>
        <p:nvSpPr>
          <p:cNvPr id="6" name="Slide Number Placeholder 5">
            <a:extLst>
              <a:ext uri="{FF2B5EF4-FFF2-40B4-BE49-F238E27FC236}">
                <a16:creationId xmlns:a16="http://schemas.microsoft.com/office/drawing/2014/main" id="{B50DCA46-1C24-4B01-A794-032A5D651454}"/>
              </a:ext>
            </a:extLst>
          </p:cNvPr>
          <p:cNvSpPr>
            <a:spLocks noGrp="1"/>
          </p:cNvSpPr>
          <p:nvPr>
            <p:ph type="sldNum" sz="quarter" idx="4"/>
          </p:nvPr>
        </p:nvSpPr>
        <p:spPr/>
        <p:txBody>
          <a:bodyPr/>
          <a:lstStyle/>
          <a:p>
            <a:fld id="{BE9414F3-9778-4964-87C2-61F643E17204}" type="slidenum">
              <a:rPr lang="nl-NL" smtClean="0"/>
              <a:pPr/>
              <a:t>4</a:t>
            </a:fld>
            <a:endParaRPr lang="nl-NL" dirty="0"/>
          </a:p>
        </p:txBody>
      </p:sp>
      <p:sp>
        <p:nvSpPr>
          <p:cNvPr id="8" name="Rectangle 7">
            <a:extLst>
              <a:ext uri="{FF2B5EF4-FFF2-40B4-BE49-F238E27FC236}">
                <a16:creationId xmlns:a16="http://schemas.microsoft.com/office/drawing/2014/main" id="{4840ECF9-D30A-45D1-988F-F709F6859E2D}"/>
              </a:ext>
            </a:extLst>
          </p:cNvPr>
          <p:cNvSpPr/>
          <p:nvPr/>
        </p:nvSpPr>
        <p:spPr>
          <a:xfrm>
            <a:off x="438531" y="1635040"/>
            <a:ext cx="2441140" cy="914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Level 1</a:t>
            </a:r>
          </a:p>
        </p:txBody>
      </p:sp>
      <p:sp>
        <p:nvSpPr>
          <p:cNvPr id="9" name="Rectangle 8">
            <a:extLst>
              <a:ext uri="{FF2B5EF4-FFF2-40B4-BE49-F238E27FC236}">
                <a16:creationId xmlns:a16="http://schemas.microsoft.com/office/drawing/2014/main" id="{836DD2AF-574F-4714-AD90-F3899C45C561}"/>
              </a:ext>
            </a:extLst>
          </p:cNvPr>
          <p:cNvSpPr/>
          <p:nvPr/>
        </p:nvSpPr>
        <p:spPr>
          <a:xfrm>
            <a:off x="438531" y="2956994"/>
            <a:ext cx="2441140" cy="914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Level 2</a:t>
            </a:r>
          </a:p>
        </p:txBody>
      </p:sp>
      <p:sp>
        <p:nvSpPr>
          <p:cNvPr id="10" name="Rectangle 9">
            <a:extLst>
              <a:ext uri="{FF2B5EF4-FFF2-40B4-BE49-F238E27FC236}">
                <a16:creationId xmlns:a16="http://schemas.microsoft.com/office/drawing/2014/main" id="{6753F34A-2B85-40E1-A41D-7615147D2EDA}"/>
              </a:ext>
            </a:extLst>
          </p:cNvPr>
          <p:cNvSpPr/>
          <p:nvPr/>
        </p:nvSpPr>
        <p:spPr>
          <a:xfrm>
            <a:off x="438531" y="4278948"/>
            <a:ext cx="2441140" cy="914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Level 3</a:t>
            </a:r>
          </a:p>
        </p:txBody>
      </p:sp>
      <p:sp>
        <p:nvSpPr>
          <p:cNvPr id="12" name="TextBox 11">
            <a:extLst>
              <a:ext uri="{FF2B5EF4-FFF2-40B4-BE49-F238E27FC236}">
                <a16:creationId xmlns:a16="http://schemas.microsoft.com/office/drawing/2014/main" id="{63BEFFEE-F878-4AC3-B7F6-E89D369F991B}"/>
              </a:ext>
            </a:extLst>
          </p:cNvPr>
          <p:cNvSpPr txBox="1"/>
          <p:nvPr/>
        </p:nvSpPr>
        <p:spPr>
          <a:xfrm>
            <a:off x="2956919" y="1663316"/>
            <a:ext cx="8796550" cy="461665"/>
          </a:xfrm>
          <a:prstGeom prst="rect">
            <a:avLst/>
          </a:prstGeom>
          <a:noFill/>
        </p:spPr>
        <p:txBody>
          <a:bodyPr wrap="square" rtlCol="0">
            <a:spAutoFit/>
          </a:bodyPr>
          <a:lstStyle/>
          <a:p>
            <a:r>
              <a:rPr lang="nl-NL" sz="1200" dirty="0">
                <a:latin typeface="+mj-lt"/>
              </a:rPr>
              <a:t>Een level 1 vliegveld heeft over het algemeen voldoende capaciteit om altijd te voldoen aan de vraag van luchtvaartmaatschappijen.</a:t>
            </a:r>
          </a:p>
        </p:txBody>
      </p:sp>
      <p:sp>
        <p:nvSpPr>
          <p:cNvPr id="13" name="TextBox 12">
            <a:extLst>
              <a:ext uri="{FF2B5EF4-FFF2-40B4-BE49-F238E27FC236}">
                <a16:creationId xmlns:a16="http://schemas.microsoft.com/office/drawing/2014/main" id="{E740B179-2DB2-4DE4-8786-99C06344B2D1}"/>
              </a:ext>
            </a:extLst>
          </p:cNvPr>
          <p:cNvSpPr txBox="1"/>
          <p:nvPr/>
        </p:nvSpPr>
        <p:spPr>
          <a:xfrm>
            <a:off x="2956919" y="2956996"/>
            <a:ext cx="8796550" cy="461665"/>
          </a:xfrm>
          <a:prstGeom prst="rect">
            <a:avLst/>
          </a:prstGeom>
          <a:noFill/>
        </p:spPr>
        <p:txBody>
          <a:bodyPr wrap="square" rtlCol="0">
            <a:spAutoFit/>
          </a:bodyPr>
          <a:lstStyle/>
          <a:p>
            <a:r>
              <a:rPr lang="nl-NL" sz="1200" dirty="0">
                <a:latin typeface="+mj-lt"/>
              </a:rPr>
              <a:t>Een level 2 vliegveld heeft potentiele capaciteitsproblemen op bepaalde momenten in de dag, week of seizoen. Deze problemen zijn op te lossen door schemawijzigingen in overleg tussen luchtvaartmaatschappijen en een facilitator.</a:t>
            </a:r>
          </a:p>
        </p:txBody>
      </p:sp>
      <p:sp>
        <p:nvSpPr>
          <p:cNvPr id="14" name="TextBox 13">
            <a:extLst>
              <a:ext uri="{FF2B5EF4-FFF2-40B4-BE49-F238E27FC236}">
                <a16:creationId xmlns:a16="http://schemas.microsoft.com/office/drawing/2014/main" id="{4E6232ED-7A3F-4DC6-8FDE-CA00ED559248}"/>
              </a:ext>
            </a:extLst>
          </p:cNvPr>
          <p:cNvSpPr txBox="1"/>
          <p:nvPr/>
        </p:nvSpPr>
        <p:spPr>
          <a:xfrm>
            <a:off x="2956919" y="4278948"/>
            <a:ext cx="8796550" cy="461665"/>
          </a:xfrm>
          <a:prstGeom prst="rect">
            <a:avLst/>
          </a:prstGeom>
          <a:noFill/>
        </p:spPr>
        <p:txBody>
          <a:bodyPr wrap="square" rtlCol="0">
            <a:spAutoFit/>
          </a:bodyPr>
          <a:lstStyle/>
          <a:p>
            <a:r>
              <a:rPr lang="nl-NL" sz="1200" dirty="0">
                <a:latin typeface="+mj-lt"/>
              </a:rPr>
              <a:t>Een level 3 vliegveld heeft niet genoeg capaciteit om aan de vraag te voldoen. Een coördinator wordt aangesteld om slots te alloceren aan luchtvaartmaatschappijen om de capaciteitsdeclaratie te managen.</a:t>
            </a:r>
          </a:p>
        </p:txBody>
      </p:sp>
      <p:pic>
        <p:nvPicPr>
          <p:cNvPr id="3" name="Picture 2">
            <a:extLst>
              <a:ext uri="{FF2B5EF4-FFF2-40B4-BE49-F238E27FC236}">
                <a16:creationId xmlns:a16="http://schemas.microsoft.com/office/drawing/2014/main" id="{C96A8F3C-043F-4BD0-8A48-80EB656CDC23}"/>
              </a:ext>
            </a:extLst>
          </p:cNvPr>
          <p:cNvPicPr>
            <a:picLocks noChangeAspect="1"/>
          </p:cNvPicPr>
          <p:nvPr/>
        </p:nvPicPr>
        <p:blipFill>
          <a:blip r:embed="rId2"/>
          <a:stretch>
            <a:fillRect/>
          </a:stretch>
        </p:blipFill>
        <p:spPr>
          <a:xfrm>
            <a:off x="5229064" y="5028670"/>
            <a:ext cx="1844040" cy="1310640"/>
          </a:xfrm>
          <a:prstGeom prst="rect">
            <a:avLst/>
          </a:prstGeom>
        </p:spPr>
      </p:pic>
    </p:spTree>
    <p:extLst>
      <p:ext uri="{BB962C8B-B14F-4D97-AF65-F5344CB8AC3E}">
        <p14:creationId xmlns:p14="http://schemas.microsoft.com/office/powerpoint/2010/main" val="339305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15FD-357E-40A6-8730-2376F87DF640}"/>
              </a:ext>
            </a:extLst>
          </p:cNvPr>
          <p:cNvSpPr>
            <a:spLocks noGrp="1"/>
          </p:cNvSpPr>
          <p:nvPr>
            <p:ph type="title"/>
          </p:nvPr>
        </p:nvSpPr>
        <p:spPr/>
        <p:txBody>
          <a:bodyPr>
            <a:normAutofit/>
          </a:bodyPr>
          <a:lstStyle/>
          <a:p>
            <a:r>
              <a:rPr lang="nl-NL" sz="2400" dirty="0"/>
              <a:t>Airport slots zijn een mechanisme om de capaciteit op Level 3-vliegvelden te reguleren</a:t>
            </a:r>
          </a:p>
        </p:txBody>
      </p:sp>
      <p:sp>
        <p:nvSpPr>
          <p:cNvPr id="4" name="Content Placeholder 3">
            <a:extLst>
              <a:ext uri="{FF2B5EF4-FFF2-40B4-BE49-F238E27FC236}">
                <a16:creationId xmlns:a16="http://schemas.microsoft.com/office/drawing/2014/main" id="{9DE602B0-54D7-4404-9E62-6AC4598CE493}"/>
              </a:ext>
            </a:extLst>
          </p:cNvPr>
          <p:cNvSpPr>
            <a:spLocks noGrp="1"/>
          </p:cNvSpPr>
          <p:nvPr>
            <p:ph sz="quarter" idx="12"/>
          </p:nvPr>
        </p:nvSpPr>
        <p:spPr/>
        <p:txBody>
          <a:bodyPr/>
          <a:lstStyle/>
          <a:p>
            <a:r>
              <a:rPr lang="nl-NL" dirty="0">
                <a:solidFill>
                  <a:srgbClr val="00B050"/>
                </a:solidFill>
              </a:rPr>
              <a:t>Airport slots - definitie</a:t>
            </a:r>
          </a:p>
        </p:txBody>
      </p:sp>
      <p:sp>
        <p:nvSpPr>
          <p:cNvPr id="6" name="Slide Number Placeholder 5">
            <a:extLst>
              <a:ext uri="{FF2B5EF4-FFF2-40B4-BE49-F238E27FC236}">
                <a16:creationId xmlns:a16="http://schemas.microsoft.com/office/drawing/2014/main" id="{B50DCA46-1C24-4B01-A794-032A5D651454}"/>
              </a:ext>
            </a:extLst>
          </p:cNvPr>
          <p:cNvSpPr>
            <a:spLocks noGrp="1"/>
          </p:cNvSpPr>
          <p:nvPr>
            <p:ph type="sldNum" sz="quarter" idx="4"/>
          </p:nvPr>
        </p:nvSpPr>
        <p:spPr/>
        <p:txBody>
          <a:bodyPr/>
          <a:lstStyle/>
          <a:p>
            <a:fld id="{BE9414F3-9778-4964-87C2-61F643E17204}" type="slidenum">
              <a:rPr lang="nl-NL" smtClean="0"/>
              <a:pPr/>
              <a:t>5</a:t>
            </a:fld>
            <a:endParaRPr lang="nl-NL" dirty="0"/>
          </a:p>
        </p:txBody>
      </p:sp>
      <p:sp>
        <p:nvSpPr>
          <p:cNvPr id="8" name="TextBox 7">
            <a:extLst>
              <a:ext uri="{FF2B5EF4-FFF2-40B4-BE49-F238E27FC236}">
                <a16:creationId xmlns:a16="http://schemas.microsoft.com/office/drawing/2014/main" id="{7F22355E-9C08-4AA1-A2F0-68FBD4D79310}"/>
              </a:ext>
            </a:extLst>
          </p:cNvPr>
          <p:cNvSpPr txBox="1"/>
          <p:nvPr/>
        </p:nvSpPr>
        <p:spPr>
          <a:xfrm>
            <a:off x="438531" y="1663316"/>
            <a:ext cx="11314938" cy="646331"/>
          </a:xfrm>
          <a:prstGeom prst="rect">
            <a:avLst/>
          </a:prstGeom>
          <a:noFill/>
        </p:spPr>
        <p:txBody>
          <a:bodyPr wrap="square" rtlCol="0">
            <a:spAutoFit/>
          </a:bodyPr>
          <a:lstStyle/>
          <a:p>
            <a:r>
              <a:rPr lang="en-US" sz="1200" i="1" dirty="0">
                <a:latin typeface="+mj-lt"/>
              </a:rPr>
              <a:t>An airport slot (or ‘slot’) is a permission given by a coordinator for a planned operation to use the full range of airport infrastructure necessary to arrive or depart at a Level 3 airport on a specific date and time.</a:t>
            </a:r>
          </a:p>
          <a:p>
            <a:endParaRPr lang="en-US" sz="1200" dirty="0">
              <a:latin typeface="+mj-lt"/>
            </a:endParaRPr>
          </a:p>
        </p:txBody>
      </p:sp>
      <p:sp>
        <p:nvSpPr>
          <p:cNvPr id="10" name="Arrow: Down 9">
            <a:extLst>
              <a:ext uri="{FF2B5EF4-FFF2-40B4-BE49-F238E27FC236}">
                <a16:creationId xmlns:a16="http://schemas.microsoft.com/office/drawing/2014/main" id="{5A226A29-6961-4BC0-B189-D84AB36A1075}"/>
              </a:ext>
            </a:extLst>
          </p:cNvPr>
          <p:cNvSpPr/>
          <p:nvPr/>
        </p:nvSpPr>
        <p:spPr>
          <a:xfrm>
            <a:off x="3198131" y="2311506"/>
            <a:ext cx="484632" cy="978408"/>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Arrow: Down 10">
            <a:extLst>
              <a:ext uri="{FF2B5EF4-FFF2-40B4-BE49-F238E27FC236}">
                <a16:creationId xmlns:a16="http://schemas.microsoft.com/office/drawing/2014/main" id="{B0869294-9AAB-4AD9-AA1D-77900E994F8C}"/>
              </a:ext>
            </a:extLst>
          </p:cNvPr>
          <p:cNvSpPr/>
          <p:nvPr/>
        </p:nvSpPr>
        <p:spPr>
          <a:xfrm>
            <a:off x="8686800" y="2309645"/>
            <a:ext cx="484632" cy="97840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TextBox 11">
            <a:extLst>
              <a:ext uri="{FF2B5EF4-FFF2-40B4-BE49-F238E27FC236}">
                <a16:creationId xmlns:a16="http://schemas.microsoft.com/office/drawing/2014/main" id="{965B8507-3298-4FCE-811F-3C5BF264160C}"/>
              </a:ext>
            </a:extLst>
          </p:cNvPr>
          <p:cNvSpPr txBox="1"/>
          <p:nvPr/>
        </p:nvSpPr>
        <p:spPr>
          <a:xfrm>
            <a:off x="1348315" y="3416341"/>
            <a:ext cx="4184269" cy="1384995"/>
          </a:xfrm>
          <a:prstGeom prst="rect">
            <a:avLst/>
          </a:prstGeom>
          <a:noFill/>
        </p:spPr>
        <p:txBody>
          <a:bodyPr wrap="square" rtlCol="0">
            <a:spAutoFit/>
          </a:bodyPr>
          <a:lstStyle/>
          <a:p>
            <a:r>
              <a:rPr lang="nl-NL" sz="1200" b="1" dirty="0">
                <a:latin typeface="+mj-lt"/>
              </a:rPr>
              <a:t>Nederland + BRU:</a:t>
            </a:r>
          </a:p>
          <a:p>
            <a:r>
              <a:rPr lang="nl-NL" sz="1200" dirty="0">
                <a:latin typeface="+mj-lt"/>
              </a:rPr>
              <a:t>HV heeft op de home bases in NL en BRU aparte slots voor arrivals en departures. Het slot is gekoppeld aan aantal stoelen, dag in de week en periode in het seizoen. Bijvoorbeeld:</a:t>
            </a:r>
          </a:p>
          <a:p>
            <a:endParaRPr lang="nl-NL" sz="1200" dirty="0">
              <a:latin typeface="+mj-lt"/>
            </a:endParaRPr>
          </a:p>
          <a:p>
            <a:endParaRPr lang="nl-NL" sz="1200" dirty="0">
              <a:latin typeface="+mj-lt"/>
            </a:endParaRPr>
          </a:p>
        </p:txBody>
      </p:sp>
      <p:sp>
        <p:nvSpPr>
          <p:cNvPr id="13" name="TextBox 12">
            <a:extLst>
              <a:ext uri="{FF2B5EF4-FFF2-40B4-BE49-F238E27FC236}">
                <a16:creationId xmlns:a16="http://schemas.microsoft.com/office/drawing/2014/main" id="{1A5E3D28-DF6F-428C-ABC7-565AEF1E2272}"/>
              </a:ext>
            </a:extLst>
          </p:cNvPr>
          <p:cNvSpPr txBox="1"/>
          <p:nvPr/>
        </p:nvSpPr>
        <p:spPr>
          <a:xfrm>
            <a:off x="6836983" y="3416341"/>
            <a:ext cx="4184269" cy="1200329"/>
          </a:xfrm>
          <a:prstGeom prst="rect">
            <a:avLst/>
          </a:prstGeom>
          <a:noFill/>
        </p:spPr>
        <p:txBody>
          <a:bodyPr wrap="square" rtlCol="0">
            <a:spAutoFit/>
          </a:bodyPr>
          <a:lstStyle/>
          <a:p>
            <a:r>
              <a:rPr lang="nl-NL" sz="1200" b="1" dirty="0">
                <a:latin typeface="+mj-lt"/>
              </a:rPr>
              <a:t>Buitenstations:</a:t>
            </a:r>
          </a:p>
          <a:p>
            <a:r>
              <a:rPr lang="nl-NL" sz="1200" dirty="0">
                <a:latin typeface="+mj-lt"/>
              </a:rPr>
              <a:t>HV heeft op de buitenstations gekoppelde slots voor  arrivals en departures. De slots zijn gekoppeld aan aantal stoelen, dag in de week en periode in het seizoen. Bijvoorbeeld:</a:t>
            </a:r>
          </a:p>
          <a:p>
            <a:endParaRPr lang="nl-NL" sz="1200" dirty="0">
              <a:latin typeface="+mj-lt"/>
            </a:endParaRPr>
          </a:p>
        </p:txBody>
      </p:sp>
      <p:cxnSp>
        <p:nvCxnSpPr>
          <p:cNvPr id="15" name="Straight Arrow Connector 14">
            <a:extLst>
              <a:ext uri="{FF2B5EF4-FFF2-40B4-BE49-F238E27FC236}">
                <a16:creationId xmlns:a16="http://schemas.microsoft.com/office/drawing/2014/main" id="{4D05B291-A2CF-429B-BF86-9B9F8D0411CF}"/>
              </a:ext>
            </a:extLst>
          </p:cNvPr>
          <p:cNvCxnSpPr>
            <a:cxnSpLocks/>
          </p:cNvCxnSpPr>
          <p:nvPr/>
        </p:nvCxnSpPr>
        <p:spPr>
          <a:xfrm>
            <a:off x="7386642" y="5701444"/>
            <a:ext cx="30849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4" descr="Arrive - White (Web)">
            <a:extLst>
              <a:ext uri="{FF2B5EF4-FFF2-40B4-BE49-F238E27FC236}">
                <a16:creationId xmlns:a16="http://schemas.microsoft.com/office/drawing/2014/main" id="{BF43141A-A37B-4B4F-AF07-D5CA0B4F846A}"/>
              </a:ext>
            </a:extLst>
          </p:cNvPr>
          <p:cNvPicPr>
            <a:picLocks noChangeAspect="1" noChangeArrowheads="1"/>
          </p:cNvPicPr>
          <p:nvPr/>
        </p:nvPicPr>
        <p:blipFill rotWithShape="1">
          <a:blip r:embed="rId2">
            <a:duotone>
              <a:prstClr val="black"/>
              <a:schemeClr val="tx1">
                <a:tint val="45000"/>
                <a:satMod val="400000"/>
              </a:schemeClr>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b="26173"/>
          <a:stretch/>
        </p:blipFill>
        <p:spPr bwMode="auto">
          <a:xfrm>
            <a:off x="8032230" y="5159243"/>
            <a:ext cx="683195" cy="5043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eparture - White (Web)">
            <a:extLst>
              <a:ext uri="{FF2B5EF4-FFF2-40B4-BE49-F238E27FC236}">
                <a16:creationId xmlns:a16="http://schemas.microsoft.com/office/drawing/2014/main" id="{C86FCB45-FF72-4A8A-89E5-BC0071537DD3}"/>
              </a:ext>
            </a:extLst>
          </p:cNvPr>
          <p:cNvPicPr>
            <a:picLocks noChangeAspect="1" noChangeArrowheads="1"/>
          </p:cNvPicPr>
          <p:nvPr/>
        </p:nvPicPr>
        <p:blipFill rotWithShape="1">
          <a:blip r:embed="rId4">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b="28377"/>
          <a:stretch/>
        </p:blipFill>
        <p:spPr bwMode="auto">
          <a:xfrm>
            <a:off x="9171434" y="5159241"/>
            <a:ext cx="683195" cy="489320"/>
          </a:xfrm>
          <a:prstGeom prst="rect">
            <a:avLst/>
          </a:prstGeom>
          <a:solidFill>
            <a:schemeClr val="bg1"/>
          </a:solidFill>
          <a:ln>
            <a:noFill/>
          </a:ln>
        </p:spPr>
      </p:pic>
      <p:sp>
        <p:nvSpPr>
          <p:cNvPr id="22" name="TextBox 21">
            <a:extLst>
              <a:ext uri="{FF2B5EF4-FFF2-40B4-BE49-F238E27FC236}">
                <a16:creationId xmlns:a16="http://schemas.microsoft.com/office/drawing/2014/main" id="{FD976EFD-1361-41CD-AD38-0E0EE9101AF3}"/>
              </a:ext>
            </a:extLst>
          </p:cNvPr>
          <p:cNvSpPr txBox="1"/>
          <p:nvPr/>
        </p:nvSpPr>
        <p:spPr>
          <a:xfrm>
            <a:off x="8633284" y="5739271"/>
            <a:ext cx="591662" cy="276999"/>
          </a:xfrm>
          <a:prstGeom prst="rect">
            <a:avLst/>
          </a:prstGeom>
          <a:noFill/>
        </p:spPr>
        <p:txBody>
          <a:bodyPr wrap="square" rtlCol="0">
            <a:spAutoFit/>
          </a:bodyPr>
          <a:lstStyle/>
          <a:p>
            <a:r>
              <a:rPr lang="nl-NL" sz="1200" b="1" i="1" dirty="0">
                <a:latin typeface="+mj-lt"/>
              </a:rPr>
              <a:t>AGP</a:t>
            </a:r>
            <a:endParaRPr lang="nl-NL" sz="1200" dirty="0">
              <a:latin typeface="+mj-lt"/>
            </a:endParaRPr>
          </a:p>
        </p:txBody>
      </p:sp>
      <p:sp>
        <p:nvSpPr>
          <p:cNvPr id="23" name="TextBox 22">
            <a:extLst>
              <a:ext uri="{FF2B5EF4-FFF2-40B4-BE49-F238E27FC236}">
                <a16:creationId xmlns:a16="http://schemas.microsoft.com/office/drawing/2014/main" id="{3FEE8602-567D-432B-83F1-6EB427F44E1F}"/>
              </a:ext>
            </a:extLst>
          </p:cNvPr>
          <p:cNvSpPr txBox="1"/>
          <p:nvPr/>
        </p:nvSpPr>
        <p:spPr>
          <a:xfrm>
            <a:off x="7942630" y="4863332"/>
            <a:ext cx="862390" cy="276999"/>
          </a:xfrm>
          <a:prstGeom prst="rect">
            <a:avLst/>
          </a:prstGeom>
          <a:noFill/>
        </p:spPr>
        <p:txBody>
          <a:bodyPr wrap="square" rtlCol="0">
            <a:spAutoFit/>
          </a:bodyPr>
          <a:lstStyle/>
          <a:p>
            <a:r>
              <a:rPr lang="nl-NL" sz="1200" b="1" i="1" dirty="0">
                <a:latin typeface="+mj-lt"/>
              </a:rPr>
              <a:t>A: 745z</a:t>
            </a:r>
            <a:endParaRPr lang="nl-NL" sz="1200" dirty="0">
              <a:latin typeface="+mj-lt"/>
            </a:endParaRPr>
          </a:p>
        </p:txBody>
      </p:sp>
      <p:sp>
        <p:nvSpPr>
          <p:cNvPr id="24" name="TextBox 23">
            <a:extLst>
              <a:ext uri="{FF2B5EF4-FFF2-40B4-BE49-F238E27FC236}">
                <a16:creationId xmlns:a16="http://schemas.microsoft.com/office/drawing/2014/main" id="{6BC362DF-F10A-4343-9E59-6ABDD7401194}"/>
              </a:ext>
            </a:extLst>
          </p:cNvPr>
          <p:cNvSpPr txBox="1"/>
          <p:nvPr/>
        </p:nvSpPr>
        <p:spPr>
          <a:xfrm>
            <a:off x="9081834" y="4857574"/>
            <a:ext cx="862390" cy="276999"/>
          </a:xfrm>
          <a:prstGeom prst="rect">
            <a:avLst/>
          </a:prstGeom>
          <a:noFill/>
        </p:spPr>
        <p:txBody>
          <a:bodyPr wrap="square" rtlCol="0">
            <a:spAutoFit/>
          </a:bodyPr>
          <a:lstStyle/>
          <a:p>
            <a:r>
              <a:rPr lang="nl-NL" sz="1200" b="1" i="1" dirty="0">
                <a:latin typeface="+mj-lt"/>
              </a:rPr>
              <a:t>D: 835z</a:t>
            </a:r>
            <a:endParaRPr lang="nl-NL" sz="1200" dirty="0">
              <a:latin typeface="+mj-lt"/>
            </a:endParaRPr>
          </a:p>
        </p:txBody>
      </p:sp>
      <p:sp>
        <p:nvSpPr>
          <p:cNvPr id="25" name="TextBox 24">
            <a:extLst>
              <a:ext uri="{FF2B5EF4-FFF2-40B4-BE49-F238E27FC236}">
                <a16:creationId xmlns:a16="http://schemas.microsoft.com/office/drawing/2014/main" id="{4030526B-3808-4DB1-ADDE-345868DC2D17}"/>
              </a:ext>
            </a:extLst>
          </p:cNvPr>
          <p:cNvSpPr txBox="1"/>
          <p:nvPr/>
        </p:nvSpPr>
        <p:spPr>
          <a:xfrm>
            <a:off x="7251398" y="4580575"/>
            <a:ext cx="3355434" cy="276999"/>
          </a:xfrm>
          <a:prstGeom prst="rect">
            <a:avLst/>
          </a:prstGeom>
          <a:noFill/>
        </p:spPr>
        <p:txBody>
          <a:bodyPr wrap="square" rtlCol="0">
            <a:spAutoFit/>
          </a:bodyPr>
          <a:lstStyle/>
          <a:p>
            <a:pPr algn="ctr"/>
            <a:r>
              <a:rPr lang="nl-NL" sz="1200" b="1" i="1" dirty="0">
                <a:latin typeface="+mj-lt"/>
              </a:rPr>
              <a:t>03JUL22 – 28AUG22, Dag 7, 73H, 189Y</a:t>
            </a:r>
            <a:endParaRPr lang="nl-NL" sz="1200" dirty="0">
              <a:latin typeface="+mj-lt"/>
            </a:endParaRPr>
          </a:p>
        </p:txBody>
      </p:sp>
      <p:cxnSp>
        <p:nvCxnSpPr>
          <p:cNvPr id="26" name="Straight Arrow Connector 25">
            <a:extLst>
              <a:ext uri="{FF2B5EF4-FFF2-40B4-BE49-F238E27FC236}">
                <a16:creationId xmlns:a16="http://schemas.microsoft.com/office/drawing/2014/main" id="{787F38C0-1F7A-49B0-8984-D853A0618D62}"/>
              </a:ext>
            </a:extLst>
          </p:cNvPr>
          <p:cNvCxnSpPr>
            <a:cxnSpLocks/>
          </p:cNvCxnSpPr>
          <p:nvPr/>
        </p:nvCxnSpPr>
        <p:spPr>
          <a:xfrm>
            <a:off x="1935911" y="5739269"/>
            <a:ext cx="30849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4" descr="Arrive - White (Web)">
            <a:extLst>
              <a:ext uri="{FF2B5EF4-FFF2-40B4-BE49-F238E27FC236}">
                <a16:creationId xmlns:a16="http://schemas.microsoft.com/office/drawing/2014/main" id="{55A36529-8983-48B0-BADF-1C780C0879B2}"/>
              </a:ext>
            </a:extLst>
          </p:cNvPr>
          <p:cNvPicPr>
            <a:picLocks noChangeAspect="1" noChangeArrowheads="1"/>
          </p:cNvPicPr>
          <p:nvPr/>
        </p:nvPicPr>
        <p:blipFill rotWithShape="1">
          <a:blip r:embed="rId2">
            <a:duotone>
              <a:prstClr val="black"/>
              <a:schemeClr val="tx1">
                <a:tint val="45000"/>
                <a:satMod val="400000"/>
              </a:schemeClr>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b="26173"/>
          <a:stretch/>
        </p:blipFill>
        <p:spPr bwMode="auto">
          <a:xfrm>
            <a:off x="3135680" y="5197068"/>
            <a:ext cx="683195" cy="50437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24D9EE6-EE11-4074-970B-ACB06B25B015}"/>
              </a:ext>
            </a:extLst>
          </p:cNvPr>
          <p:cNvSpPr txBox="1"/>
          <p:nvPr/>
        </p:nvSpPr>
        <p:spPr>
          <a:xfrm>
            <a:off x="3182553" y="5777096"/>
            <a:ext cx="591662" cy="276999"/>
          </a:xfrm>
          <a:prstGeom prst="rect">
            <a:avLst/>
          </a:prstGeom>
          <a:noFill/>
        </p:spPr>
        <p:txBody>
          <a:bodyPr wrap="square" rtlCol="0">
            <a:spAutoFit/>
          </a:bodyPr>
          <a:lstStyle/>
          <a:p>
            <a:r>
              <a:rPr lang="nl-NL" sz="1200" b="1" i="1" dirty="0">
                <a:latin typeface="+mj-lt"/>
              </a:rPr>
              <a:t>AMS</a:t>
            </a:r>
            <a:endParaRPr lang="nl-NL" sz="1200" dirty="0">
              <a:latin typeface="+mj-lt"/>
            </a:endParaRPr>
          </a:p>
        </p:txBody>
      </p:sp>
      <p:sp>
        <p:nvSpPr>
          <p:cNvPr id="30" name="TextBox 29">
            <a:extLst>
              <a:ext uri="{FF2B5EF4-FFF2-40B4-BE49-F238E27FC236}">
                <a16:creationId xmlns:a16="http://schemas.microsoft.com/office/drawing/2014/main" id="{B5057B79-F27A-4A03-BDC9-A29B2777C2EA}"/>
              </a:ext>
            </a:extLst>
          </p:cNvPr>
          <p:cNvSpPr txBox="1"/>
          <p:nvPr/>
        </p:nvSpPr>
        <p:spPr>
          <a:xfrm>
            <a:off x="3046080" y="4901157"/>
            <a:ext cx="862390" cy="276999"/>
          </a:xfrm>
          <a:prstGeom prst="rect">
            <a:avLst/>
          </a:prstGeom>
          <a:noFill/>
        </p:spPr>
        <p:txBody>
          <a:bodyPr wrap="square" rtlCol="0">
            <a:spAutoFit/>
          </a:bodyPr>
          <a:lstStyle/>
          <a:p>
            <a:r>
              <a:rPr lang="nl-NL" sz="1200" b="1" i="1" dirty="0">
                <a:latin typeface="+mj-lt"/>
              </a:rPr>
              <a:t>A: 1140</a:t>
            </a:r>
            <a:endParaRPr lang="nl-NL" sz="1200" dirty="0">
              <a:latin typeface="+mj-lt"/>
            </a:endParaRPr>
          </a:p>
        </p:txBody>
      </p:sp>
      <p:sp>
        <p:nvSpPr>
          <p:cNvPr id="32" name="TextBox 31">
            <a:extLst>
              <a:ext uri="{FF2B5EF4-FFF2-40B4-BE49-F238E27FC236}">
                <a16:creationId xmlns:a16="http://schemas.microsoft.com/office/drawing/2014/main" id="{57A0A11A-7285-4F15-864D-74EEAD616174}"/>
              </a:ext>
            </a:extLst>
          </p:cNvPr>
          <p:cNvSpPr txBox="1"/>
          <p:nvPr/>
        </p:nvSpPr>
        <p:spPr>
          <a:xfrm>
            <a:off x="1800667" y="4618400"/>
            <a:ext cx="3355434" cy="276999"/>
          </a:xfrm>
          <a:prstGeom prst="rect">
            <a:avLst/>
          </a:prstGeom>
          <a:noFill/>
        </p:spPr>
        <p:txBody>
          <a:bodyPr wrap="square" rtlCol="0">
            <a:spAutoFit/>
          </a:bodyPr>
          <a:lstStyle/>
          <a:p>
            <a:pPr algn="ctr"/>
            <a:r>
              <a:rPr lang="nl-NL" sz="1200" b="1" i="1" dirty="0">
                <a:latin typeface="+mj-lt"/>
              </a:rPr>
              <a:t>03JUL22 – 28AUG22, Dag 7, 73H, 189Y</a:t>
            </a:r>
            <a:endParaRPr lang="nl-NL" sz="1200" dirty="0">
              <a:latin typeface="+mj-lt"/>
            </a:endParaRPr>
          </a:p>
        </p:txBody>
      </p:sp>
    </p:spTree>
    <p:extLst>
      <p:ext uri="{BB962C8B-B14F-4D97-AF65-F5344CB8AC3E}">
        <p14:creationId xmlns:p14="http://schemas.microsoft.com/office/powerpoint/2010/main" val="28476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15FD-357E-40A6-8730-2376F87DF640}"/>
              </a:ext>
            </a:extLst>
          </p:cNvPr>
          <p:cNvSpPr>
            <a:spLocks noGrp="1"/>
          </p:cNvSpPr>
          <p:nvPr>
            <p:ph type="title"/>
          </p:nvPr>
        </p:nvSpPr>
        <p:spPr/>
        <p:txBody>
          <a:bodyPr>
            <a:normAutofit/>
          </a:bodyPr>
          <a:lstStyle/>
          <a:p>
            <a:r>
              <a:rPr lang="nl-NL" sz="2400" dirty="0"/>
              <a:t>Op EIN is de capaciteit uitgedrukt in aantal vertrekken of aankomsten (vluchten en/</a:t>
            </a:r>
            <a:r>
              <a:rPr lang="nl-NL" sz="2400" dirty="0" err="1"/>
              <a:t>ofpassagiers</a:t>
            </a:r>
            <a:r>
              <a:rPr lang="nl-NL" sz="2400" dirty="0"/>
              <a:t>) per tijdseenheden</a:t>
            </a:r>
          </a:p>
        </p:txBody>
      </p:sp>
      <p:sp>
        <p:nvSpPr>
          <p:cNvPr id="4" name="Content Placeholder 3">
            <a:extLst>
              <a:ext uri="{FF2B5EF4-FFF2-40B4-BE49-F238E27FC236}">
                <a16:creationId xmlns:a16="http://schemas.microsoft.com/office/drawing/2014/main" id="{9DE602B0-54D7-4404-9E62-6AC4598CE493}"/>
              </a:ext>
            </a:extLst>
          </p:cNvPr>
          <p:cNvSpPr>
            <a:spLocks noGrp="1"/>
          </p:cNvSpPr>
          <p:nvPr>
            <p:ph sz="quarter" idx="12"/>
          </p:nvPr>
        </p:nvSpPr>
        <p:spPr>
          <a:xfrm>
            <a:off x="431372" y="1174010"/>
            <a:ext cx="10079515" cy="310774"/>
          </a:xfrm>
        </p:spPr>
        <p:txBody>
          <a:bodyPr/>
          <a:lstStyle/>
          <a:p>
            <a:r>
              <a:rPr lang="nl-NL" dirty="0">
                <a:solidFill>
                  <a:srgbClr val="00B050"/>
                </a:solidFill>
              </a:rPr>
              <a:t>Beschikbare slots op EIN (</a:t>
            </a:r>
            <a:r>
              <a:rPr lang="nl-NL" dirty="0" err="1">
                <a:solidFill>
                  <a:srgbClr val="00B050"/>
                </a:solidFill>
              </a:rPr>
              <a:t>initiele</a:t>
            </a:r>
            <a:r>
              <a:rPr lang="nl-NL" dirty="0">
                <a:solidFill>
                  <a:srgbClr val="00B050"/>
                </a:solidFill>
              </a:rPr>
              <a:t> </a:t>
            </a:r>
            <a:r>
              <a:rPr lang="nl-NL" dirty="0" err="1">
                <a:solidFill>
                  <a:srgbClr val="00B050"/>
                </a:solidFill>
              </a:rPr>
              <a:t>capaciteits</a:t>
            </a:r>
            <a:r>
              <a:rPr lang="nl-NL" dirty="0">
                <a:solidFill>
                  <a:srgbClr val="00B050"/>
                </a:solidFill>
              </a:rPr>
              <a:t> declaratie S22)</a:t>
            </a:r>
          </a:p>
        </p:txBody>
      </p:sp>
      <p:sp>
        <p:nvSpPr>
          <p:cNvPr id="6" name="Slide Number Placeholder 5">
            <a:extLst>
              <a:ext uri="{FF2B5EF4-FFF2-40B4-BE49-F238E27FC236}">
                <a16:creationId xmlns:a16="http://schemas.microsoft.com/office/drawing/2014/main" id="{B50DCA46-1C24-4B01-A794-032A5D651454}"/>
              </a:ext>
            </a:extLst>
          </p:cNvPr>
          <p:cNvSpPr>
            <a:spLocks noGrp="1"/>
          </p:cNvSpPr>
          <p:nvPr>
            <p:ph type="sldNum" sz="quarter" idx="4"/>
          </p:nvPr>
        </p:nvSpPr>
        <p:spPr>
          <a:xfrm>
            <a:off x="5115942" y="6098209"/>
            <a:ext cx="1733872" cy="274324"/>
          </a:xfrm>
        </p:spPr>
        <p:txBody>
          <a:bodyPr/>
          <a:lstStyle/>
          <a:p>
            <a:fld id="{BE9414F3-9778-4964-87C2-61F643E17204}" type="slidenum">
              <a:rPr lang="nl-NL" smtClean="0"/>
              <a:pPr/>
              <a:t>6</a:t>
            </a:fld>
            <a:endParaRPr lang="nl-NL" dirty="0"/>
          </a:p>
        </p:txBody>
      </p:sp>
      <p:sp>
        <p:nvSpPr>
          <p:cNvPr id="23" name="TextBox 22">
            <a:extLst>
              <a:ext uri="{FF2B5EF4-FFF2-40B4-BE49-F238E27FC236}">
                <a16:creationId xmlns:a16="http://schemas.microsoft.com/office/drawing/2014/main" id="{C211D094-FB6B-406F-99B2-2B22E984D9A0}"/>
              </a:ext>
            </a:extLst>
          </p:cNvPr>
          <p:cNvSpPr txBox="1"/>
          <p:nvPr/>
        </p:nvSpPr>
        <p:spPr>
          <a:xfrm>
            <a:off x="438531" y="1663316"/>
            <a:ext cx="11314938" cy="646331"/>
          </a:xfrm>
          <a:prstGeom prst="rect">
            <a:avLst/>
          </a:prstGeom>
          <a:noFill/>
        </p:spPr>
        <p:txBody>
          <a:bodyPr wrap="square" rtlCol="0">
            <a:spAutoFit/>
          </a:bodyPr>
          <a:lstStyle/>
          <a:p>
            <a:pPr marL="171450" indent="-171450">
              <a:buFont typeface="Arial" panose="020B0604020202020204" pitchFamily="34" charset="0"/>
              <a:buChar char="•"/>
            </a:pPr>
            <a:r>
              <a:rPr lang="nl-NL" sz="1200" dirty="0">
                <a:latin typeface="+mj-lt"/>
              </a:rPr>
              <a:t>EIN wordt voornamelijk gecoördineerd op het aantal arrivals/departures per tijdseenheid, (</a:t>
            </a:r>
            <a:r>
              <a:rPr lang="nl-NL" sz="1200" dirty="0" err="1">
                <a:latin typeface="+mj-lt"/>
              </a:rPr>
              <a:t>kimiterend</a:t>
            </a:r>
            <a:r>
              <a:rPr lang="nl-NL" sz="1200" dirty="0">
                <a:latin typeface="+mj-lt"/>
              </a:rPr>
              <a:t>, </a:t>
            </a:r>
            <a:r>
              <a:rPr lang="nl-NL" sz="1200" dirty="0" err="1">
                <a:latin typeface="+mj-lt"/>
              </a:rPr>
              <a:t>baancap</a:t>
            </a:r>
            <a:r>
              <a:rPr lang="nl-NL" sz="1200" dirty="0">
                <a:latin typeface="+mj-lt"/>
              </a:rPr>
              <a:t>, terminal, platform, omgeving)</a:t>
            </a:r>
          </a:p>
          <a:p>
            <a:pPr marL="171450" indent="-171450">
              <a:buFont typeface="Arial" panose="020B0604020202020204" pitchFamily="34" charset="0"/>
              <a:buChar char="•"/>
            </a:pPr>
            <a:r>
              <a:rPr lang="nl-NL" sz="1200" dirty="0">
                <a:latin typeface="+mj-lt"/>
              </a:rPr>
              <a:t>Hieronder is de beschikbare capaciteit weergegeven voor EIN in S22 (27Mar22 – 29Oct22), in aantal departures en arrivals</a:t>
            </a:r>
          </a:p>
          <a:p>
            <a:pPr marL="171450" indent="-171450">
              <a:buFont typeface="Arial" panose="020B0604020202020204" pitchFamily="34" charset="0"/>
              <a:buChar char="•"/>
            </a:pPr>
            <a:r>
              <a:rPr lang="nl-NL" sz="1200" dirty="0">
                <a:latin typeface="+mj-lt"/>
              </a:rPr>
              <a:t>In totaal zijn er 26,800 slots voor het gehele seizoen, die worden gealloceerd tussen 0455z en 2055z</a:t>
            </a:r>
          </a:p>
        </p:txBody>
      </p:sp>
      <p:cxnSp>
        <p:nvCxnSpPr>
          <p:cNvPr id="24" name="Straight Arrow Connector 23">
            <a:extLst>
              <a:ext uri="{FF2B5EF4-FFF2-40B4-BE49-F238E27FC236}">
                <a16:creationId xmlns:a16="http://schemas.microsoft.com/office/drawing/2014/main" id="{1F03003C-E82D-4C3F-822C-77B7FA0D9BE6}"/>
              </a:ext>
            </a:extLst>
          </p:cNvPr>
          <p:cNvCxnSpPr>
            <a:cxnSpLocks/>
          </p:cNvCxnSpPr>
          <p:nvPr/>
        </p:nvCxnSpPr>
        <p:spPr>
          <a:xfrm>
            <a:off x="3253189" y="3323486"/>
            <a:ext cx="68025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F1C532-A19C-4DDD-B94D-899A2B0E21D2}"/>
              </a:ext>
            </a:extLst>
          </p:cNvPr>
          <p:cNvSpPr txBox="1"/>
          <p:nvPr/>
        </p:nvSpPr>
        <p:spPr>
          <a:xfrm>
            <a:off x="2551675" y="2958599"/>
            <a:ext cx="1405401" cy="230832"/>
          </a:xfrm>
          <a:prstGeom prst="rect">
            <a:avLst/>
          </a:prstGeom>
          <a:noFill/>
        </p:spPr>
        <p:txBody>
          <a:bodyPr wrap="square" rtlCol="0">
            <a:spAutoFit/>
          </a:bodyPr>
          <a:lstStyle/>
          <a:p>
            <a:pPr algn="ctr"/>
            <a:r>
              <a:rPr lang="nl-NL" sz="900" b="1" dirty="0">
                <a:latin typeface="+mj-lt"/>
              </a:rPr>
              <a:t>0455z</a:t>
            </a:r>
            <a:endParaRPr lang="nl-NL" sz="900" dirty="0">
              <a:latin typeface="+mj-lt"/>
            </a:endParaRPr>
          </a:p>
        </p:txBody>
      </p:sp>
      <p:sp>
        <p:nvSpPr>
          <p:cNvPr id="31" name="Rectangle 30">
            <a:extLst>
              <a:ext uri="{FF2B5EF4-FFF2-40B4-BE49-F238E27FC236}">
                <a16:creationId xmlns:a16="http://schemas.microsoft.com/office/drawing/2014/main" id="{DE4E0DCB-E89C-491B-813C-547616D591CC}"/>
              </a:ext>
            </a:extLst>
          </p:cNvPr>
          <p:cNvSpPr/>
          <p:nvPr/>
        </p:nvSpPr>
        <p:spPr>
          <a:xfrm>
            <a:off x="1260759" y="3365794"/>
            <a:ext cx="1182689" cy="65365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Beschikbare capaciteit</a:t>
            </a:r>
          </a:p>
        </p:txBody>
      </p:sp>
      <p:sp>
        <p:nvSpPr>
          <p:cNvPr id="41" name="TextBox 40">
            <a:extLst>
              <a:ext uri="{FF2B5EF4-FFF2-40B4-BE49-F238E27FC236}">
                <a16:creationId xmlns:a16="http://schemas.microsoft.com/office/drawing/2014/main" id="{DEDBB182-0F25-49AB-BD25-B84A3692B2DF}"/>
              </a:ext>
            </a:extLst>
          </p:cNvPr>
          <p:cNvSpPr txBox="1"/>
          <p:nvPr/>
        </p:nvSpPr>
        <p:spPr>
          <a:xfrm>
            <a:off x="3804502" y="3338026"/>
            <a:ext cx="1378524" cy="400110"/>
          </a:xfrm>
          <a:prstGeom prst="rect">
            <a:avLst/>
          </a:prstGeom>
          <a:noFill/>
        </p:spPr>
        <p:txBody>
          <a:bodyPr wrap="square" rtlCol="0">
            <a:spAutoFit/>
          </a:bodyPr>
          <a:lstStyle/>
          <a:p>
            <a:pPr algn="ctr"/>
            <a:r>
              <a:rPr lang="nl-NL" sz="1000" dirty="0">
                <a:latin typeface="+mj-lt"/>
              </a:rPr>
              <a:t>Dag 1-6: 3</a:t>
            </a:r>
          </a:p>
          <a:p>
            <a:pPr algn="ctr"/>
            <a:r>
              <a:rPr lang="nl-NL" sz="1000" dirty="0">
                <a:latin typeface="+mj-lt"/>
              </a:rPr>
              <a:t>Dag 7: 4</a:t>
            </a:r>
          </a:p>
        </p:txBody>
      </p:sp>
      <p:sp>
        <p:nvSpPr>
          <p:cNvPr id="49" name="TextBox 48">
            <a:extLst>
              <a:ext uri="{FF2B5EF4-FFF2-40B4-BE49-F238E27FC236}">
                <a16:creationId xmlns:a16="http://schemas.microsoft.com/office/drawing/2014/main" id="{9DC5B7D2-9DFF-4BF6-A6EC-141190D5855F}"/>
              </a:ext>
            </a:extLst>
          </p:cNvPr>
          <p:cNvSpPr txBox="1"/>
          <p:nvPr/>
        </p:nvSpPr>
        <p:spPr>
          <a:xfrm>
            <a:off x="5283084" y="3408674"/>
            <a:ext cx="1378524" cy="246221"/>
          </a:xfrm>
          <a:prstGeom prst="rect">
            <a:avLst/>
          </a:prstGeom>
          <a:noFill/>
        </p:spPr>
        <p:txBody>
          <a:bodyPr wrap="square" rtlCol="0">
            <a:spAutoFit/>
          </a:bodyPr>
          <a:lstStyle/>
          <a:p>
            <a:pPr algn="ctr"/>
            <a:r>
              <a:rPr lang="nl-NL" sz="1000" dirty="0">
                <a:latin typeface="+mj-lt"/>
              </a:rPr>
              <a:t>84</a:t>
            </a:r>
          </a:p>
        </p:txBody>
      </p:sp>
      <p:cxnSp>
        <p:nvCxnSpPr>
          <p:cNvPr id="52" name="Straight Arrow Connector 51">
            <a:extLst>
              <a:ext uri="{FF2B5EF4-FFF2-40B4-BE49-F238E27FC236}">
                <a16:creationId xmlns:a16="http://schemas.microsoft.com/office/drawing/2014/main" id="{9090EFA5-3A62-4BF1-AA90-A5D9B7347860}"/>
              </a:ext>
            </a:extLst>
          </p:cNvPr>
          <p:cNvCxnSpPr>
            <a:cxnSpLocks/>
          </p:cNvCxnSpPr>
          <p:nvPr/>
        </p:nvCxnSpPr>
        <p:spPr>
          <a:xfrm flipV="1">
            <a:off x="3253189" y="3186582"/>
            <a:ext cx="0" cy="8532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49AE07A-11A1-43A3-B646-6C2367040BC9}"/>
              </a:ext>
            </a:extLst>
          </p:cNvPr>
          <p:cNvSpPr txBox="1"/>
          <p:nvPr/>
        </p:nvSpPr>
        <p:spPr>
          <a:xfrm>
            <a:off x="3423896" y="2958599"/>
            <a:ext cx="1405401" cy="230832"/>
          </a:xfrm>
          <a:prstGeom prst="rect">
            <a:avLst/>
          </a:prstGeom>
          <a:noFill/>
        </p:spPr>
        <p:txBody>
          <a:bodyPr wrap="square" rtlCol="0">
            <a:spAutoFit/>
          </a:bodyPr>
          <a:lstStyle/>
          <a:p>
            <a:pPr algn="ctr"/>
            <a:r>
              <a:rPr lang="nl-NL" sz="900" b="1" dirty="0">
                <a:latin typeface="+mj-lt"/>
              </a:rPr>
              <a:t>0530z</a:t>
            </a:r>
            <a:endParaRPr lang="nl-NL" sz="900" dirty="0">
              <a:latin typeface="+mj-lt"/>
            </a:endParaRPr>
          </a:p>
        </p:txBody>
      </p:sp>
      <p:cxnSp>
        <p:nvCxnSpPr>
          <p:cNvPr id="54" name="Straight Arrow Connector 53">
            <a:extLst>
              <a:ext uri="{FF2B5EF4-FFF2-40B4-BE49-F238E27FC236}">
                <a16:creationId xmlns:a16="http://schemas.microsoft.com/office/drawing/2014/main" id="{CF29D19F-1DDC-41AD-AF26-FE33DC750790}"/>
              </a:ext>
            </a:extLst>
          </p:cNvPr>
          <p:cNvCxnSpPr>
            <a:cxnSpLocks/>
          </p:cNvCxnSpPr>
          <p:nvPr/>
        </p:nvCxnSpPr>
        <p:spPr>
          <a:xfrm flipV="1">
            <a:off x="4125410" y="3174891"/>
            <a:ext cx="0" cy="5760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381F62-CB2C-4D54-BD4A-3DF69792DBD3}"/>
              </a:ext>
            </a:extLst>
          </p:cNvPr>
          <p:cNvSpPr txBox="1"/>
          <p:nvPr/>
        </p:nvSpPr>
        <p:spPr>
          <a:xfrm>
            <a:off x="4140034" y="2958599"/>
            <a:ext cx="1405401" cy="230832"/>
          </a:xfrm>
          <a:prstGeom prst="rect">
            <a:avLst/>
          </a:prstGeom>
          <a:noFill/>
        </p:spPr>
        <p:txBody>
          <a:bodyPr wrap="square" rtlCol="0">
            <a:spAutoFit/>
          </a:bodyPr>
          <a:lstStyle/>
          <a:p>
            <a:pPr algn="ctr"/>
            <a:r>
              <a:rPr lang="nl-NL" sz="900" b="1" dirty="0">
                <a:latin typeface="+mj-lt"/>
              </a:rPr>
              <a:t>0600z</a:t>
            </a:r>
            <a:endParaRPr lang="nl-NL" sz="900" dirty="0">
              <a:latin typeface="+mj-lt"/>
            </a:endParaRPr>
          </a:p>
        </p:txBody>
      </p:sp>
      <p:cxnSp>
        <p:nvCxnSpPr>
          <p:cNvPr id="56" name="Straight Arrow Connector 55">
            <a:extLst>
              <a:ext uri="{FF2B5EF4-FFF2-40B4-BE49-F238E27FC236}">
                <a16:creationId xmlns:a16="http://schemas.microsoft.com/office/drawing/2014/main" id="{50D2C822-7CDD-40F6-B8A3-00FD843BF233}"/>
              </a:ext>
            </a:extLst>
          </p:cNvPr>
          <p:cNvCxnSpPr>
            <a:cxnSpLocks/>
          </p:cNvCxnSpPr>
          <p:nvPr/>
        </p:nvCxnSpPr>
        <p:spPr>
          <a:xfrm flipH="1" flipV="1">
            <a:off x="4841548" y="3174891"/>
            <a:ext cx="1184" cy="5760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042D28E-9535-4065-84DF-9E54CF904D9F}"/>
              </a:ext>
            </a:extLst>
          </p:cNvPr>
          <p:cNvSpPr txBox="1"/>
          <p:nvPr/>
        </p:nvSpPr>
        <p:spPr>
          <a:xfrm>
            <a:off x="2998238" y="3338026"/>
            <a:ext cx="1378524" cy="400110"/>
          </a:xfrm>
          <a:prstGeom prst="rect">
            <a:avLst/>
          </a:prstGeom>
          <a:noFill/>
        </p:spPr>
        <p:txBody>
          <a:bodyPr wrap="square" rtlCol="0">
            <a:spAutoFit/>
          </a:bodyPr>
          <a:lstStyle/>
          <a:p>
            <a:pPr algn="ctr"/>
            <a:r>
              <a:rPr lang="nl-NL" sz="1000" dirty="0">
                <a:latin typeface="+mj-lt"/>
              </a:rPr>
              <a:t>Dag 1-6: 6</a:t>
            </a:r>
          </a:p>
          <a:p>
            <a:pPr algn="ctr"/>
            <a:r>
              <a:rPr lang="nl-NL" sz="1000" dirty="0">
                <a:latin typeface="+mj-lt"/>
              </a:rPr>
              <a:t>Dag 7: 4</a:t>
            </a:r>
          </a:p>
        </p:txBody>
      </p:sp>
      <p:sp>
        <p:nvSpPr>
          <p:cNvPr id="60" name="TextBox 59">
            <a:extLst>
              <a:ext uri="{FF2B5EF4-FFF2-40B4-BE49-F238E27FC236}">
                <a16:creationId xmlns:a16="http://schemas.microsoft.com/office/drawing/2014/main" id="{EC71C6C8-3224-4E25-B532-A14EC6D13755}"/>
              </a:ext>
            </a:extLst>
          </p:cNvPr>
          <p:cNvSpPr txBox="1"/>
          <p:nvPr/>
        </p:nvSpPr>
        <p:spPr>
          <a:xfrm>
            <a:off x="2729020" y="3763806"/>
            <a:ext cx="490248" cy="246221"/>
          </a:xfrm>
          <a:prstGeom prst="rect">
            <a:avLst/>
          </a:prstGeom>
          <a:noFill/>
        </p:spPr>
        <p:txBody>
          <a:bodyPr wrap="square" rtlCol="0">
            <a:spAutoFit/>
          </a:bodyPr>
          <a:lstStyle/>
          <a:p>
            <a:pPr algn="ctr"/>
            <a:r>
              <a:rPr lang="nl-NL" sz="1000" dirty="0">
                <a:latin typeface="+mj-lt"/>
              </a:rPr>
              <a:t>Arr</a:t>
            </a:r>
          </a:p>
        </p:txBody>
      </p:sp>
      <p:sp>
        <p:nvSpPr>
          <p:cNvPr id="62" name="TextBox 61">
            <a:extLst>
              <a:ext uri="{FF2B5EF4-FFF2-40B4-BE49-F238E27FC236}">
                <a16:creationId xmlns:a16="http://schemas.microsoft.com/office/drawing/2014/main" id="{D9C088A2-72FC-4D22-A49E-C7F575EE31E2}"/>
              </a:ext>
            </a:extLst>
          </p:cNvPr>
          <p:cNvSpPr txBox="1"/>
          <p:nvPr/>
        </p:nvSpPr>
        <p:spPr>
          <a:xfrm>
            <a:off x="3561154" y="3763806"/>
            <a:ext cx="1378524" cy="246221"/>
          </a:xfrm>
          <a:prstGeom prst="rect">
            <a:avLst/>
          </a:prstGeom>
          <a:noFill/>
        </p:spPr>
        <p:txBody>
          <a:bodyPr wrap="square" rtlCol="0">
            <a:spAutoFit/>
          </a:bodyPr>
          <a:lstStyle/>
          <a:p>
            <a:pPr algn="ctr"/>
            <a:r>
              <a:rPr lang="nl-NL" sz="1000" dirty="0">
                <a:latin typeface="+mj-lt"/>
              </a:rPr>
              <a:t>0</a:t>
            </a:r>
          </a:p>
        </p:txBody>
      </p:sp>
      <p:sp>
        <p:nvSpPr>
          <p:cNvPr id="63" name="TextBox 62">
            <a:extLst>
              <a:ext uri="{FF2B5EF4-FFF2-40B4-BE49-F238E27FC236}">
                <a16:creationId xmlns:a16="http://schemas.microsoft.com/office/drawing/2014/main" id="{A6E53C0A-8D29-4902-A3DB-17EEEF5F543F}"/>
              </a:ext>
            </a:extLst>
          </p:cNvPr>
          <p:cNvSpPr txBox="1"/>
          <p:nvPr/>
        </p:nvSpPr>
        <p:spPr>
          <a:xfrm>
            <a:off x="6529981" y="2970905"/>
            <a:ext cx="1405401" cy="230832"/>
          </a:xfrm>
          <a:prstGeom prst="rect">
            <a:avLst/>
          </a:prstGeom>
          <a:noFill/>
        </p:spPr>
        <p:txBody>
          <a:bodyPr wrap="square" rtlCol="0">
            <a:spAutoFit/>
          </a:bodyPr>
          <a:lstStyle/>
          <a:p>
            <a:pPr algn="ctr"/>
            <a:r>
              <a:rPr lang="nl-NL" sz="900" b="1" dirty="0">
                <a:latin typeface="+mj-lt"/>
              </a:rPr>
              <a:t>1800z</a:t>
            </a:r>
            <a:endParaRPr lang="nl-NL" sz="900" dirty="0">
              <a:latin typeface="+mj-lt"/>
            </a:endParaRPr>
          </a:p>
        </p:txBody>
      </p:sp>
      <p:cxnSp>
        <p:nvCxnSpPr>
          <p:cNvPr id="64" name="Straight Arrow Connector 63">
            <a:extLst>
              <a:ext uri="{FF2B5EF4-FFF2-40B4-BE49-F238E27FC236}">
                <a16:creationId xmlns:a16="http://schemas.microsoft.com/office/drawing/2014/main" id="{68DFB4F6-C05A-4451-9037-51BC28B5327C}"/>
              </a:ext>
            </a:extLst>
          </p:cNvPr>
          <p:cNvCxnSpPr>
            <a:cxnSpLocks/>
          </p:cNvCxnSpPr>
          <p:nvPr/>
        </p:nvCxnSpPr>
        <p:spPr>
          <a:xfrm flipH="1" flipV="1">
            <a:off x="7231495" y="3187199"/>
            <a:ext cx="1184" cy="852585"/>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1DF16207-CBBC-4C8D-9EFB-442C0650C264}"/>
              </a:ext>
            </a:extLst>
          </p:cNvPr>
          <p:cNvSpPr txBox="1"/>
          <p:nvPr/>
        </p:nvSpPr>
        <p:spPr>
          <a:xfrm>
            <a:off x="5563732" y="3763806"/>
            <a:ext cx="1378524" cy="246221"/>
          </a:xfrm>
          <a:prstGeom prst="rect">
            <a:avLst/>
          </a:prstGeom>
          <a:noFill/>
        </p:spPr>
        <p:txBody>
          <a:bodyPr wrap="square" rtlCol="0">
            <a:spAutoFit/>
          </a:bodyPr>
          <a:lstStyle/>
          <a:p>
            <a:pPr algn="ctr"/>
            <a:r>
              <a:rPr lang="nl-NL" sz="1000" dirty="0">
                <a:latin typeface="+mj-lt"/>
              </a:rPr>
              <a:t>90</a:t>
            </a:r>
          </a:p>
        </p:txBody>
      </p:sp>
      <p:sp>
        <p:nvSpPr>
          <p:cNvPr id="66" name="TextBox 65">
            <a:extLst>
              <a:ext uri="{FF2B5EF4-FFF2-40B4-BE49-F238E27FC236}">
                <a16:creationId xmlns:a16="http://schemas.microsoft.com/office/drawing/2014/main" id="{806D85B2-9DCE-42F4-8EBE-B4E1CC6FDAFF}"/>
              </a:ext>
            </a:extLst>
          </p:cNvPr>
          <p:cNvSpPr txBox="1"/>
          <p:nvPr/>
        </p:nvSpPr>
        <p:spPr>
          <a:xfrm>
            <a:off x="4618870" y="2960687"/>
            <a:ext cx="1405401" cy="230832"/>
          </a:xfrm>
          <a:prstGeom prst="rect">
            <a:avLst/>
          </a:prstGeom>
          <a:noFill/>
        </p:spPr>
        <p:txBody>
          <a:bodyPr wrap="square" rtlCol="0">
            <a:spAutoFit/>
          </a:bodyPr>
          <a:lstStyle/>
          <a:p>
            <a:pPr algn="ctr"/>
            <a:r>
              <a:rPr lang="nl-NL" sz="900" b="1" dirty="0">
                <a:latin typeface="+mj-lt"/>
              </a:rPr>
              <a:t>0620z</a:t>
            </a:r>
            <a:endParaRPr lang="nl-NL" sz="900" dirty="0">
              <a:latin typeface="+mj-lt"/>
            </a:endParaRPr>
          </a:p>
        </p:txBody>
      </p:sp>
      <p:cxnSp>
        <p:nvCxnSpPr>
          <p:cNvPr id="67" name="Straight Arrow Connector 66">
            <a:extLst>
              <a:ext uri="{FF2B5EF4-FFF2-40B4-BE49-F238E27FC236}">
                <a16:creationId xmlns:a16="http://schemas.microsoft.com/office/drawing/2014/main" id="{84771BFC-D24E-4B91-8EDD-BD3DD3984F23}"/>
              </a:ext>
            </a:extLst>
          </p:cNvPr>
          <p:cNvCxnSpPr>
            <a:cxnSpLocks/>
          </p:cNvCxnSpPr>
          <p:nvPr/>
        </p:nvCxnSpPr>
        <p:spPr>
          <a:xfrm flipV="1">
            <a:off x="5320384" y="3176979"/>
            <a:ext cx="0" cy="14400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CC1A79D-EFEC-43D3-9584-F19DFD84DC28}"/>
              </a:ext>
            </a:extLst>
          </p:cNvPr>
          <p:cNvCxnSpPr>
            <a:cxnSpLocks/>
          </p:cNvCxnSpPr>
          <p:nvPr/>
        </p:nvCxnSpPr>
        <p:spPr>
          <a:xfrm flipV="1">
            <a:off x="5320384" y="3727232"/>
            <a:ext cx="0" cy="29222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2A300F1-03F8-4B14-906A-9A23CEDC63EC}"/>
              </a:ext>
            </a:extLst>
          </p:cNvPr>
          <p:cNvSpPr txBox="1"/>
          <p:nvPr/>
        </p:nvSpPr>
        <p:spPr>
          <a:xfrm>
            <a:off x="7126141" y="2970905"/>
            <a:ext cx="1405401" cy="230832"/>
          </a:xfrm>
          <a:prstGeom prst="rect">
            <a:avLst/>
          </a:prstGeom>
          <a:noFill/>
        </p:spPr>
        <p:txBody>
          <a:bodyPr wrap="square" rtlCol="0">
            <a:spAutoFit/>
          </a:bodyPr>
          <a:lstStyle/>
          <a:p>
            <a:pPr algn="ctr"/>
            <a:r>
              <a:rPr lang="nl-NL" sz="900" b="1" dirty="0">
                <a:latin typeface="+mj-lt"/>
              </a:rPr>
              <a:t>1900z</a:t>
            </a:r>
            <a:endParaRPr lang="nl-NL" sz="900" dirty="0">
              <a:latin typeface="+mj-lt"/>
            </a:endParaRPr>
          </a:p>
        </p:txBody>
      </p:sp>
      <p:cxnSp>
        <p:nvCxnSpPr>
          <p:cNvPr id="74" name="Straight Arrow Connector 73">
            <a:extLst>
              <a:ext uri="{FF2B5EF4-FFF2-40B4-BE49-F238E27FC236}">
                <a16:creationId xmlns:a16="http://schemas.microsoft.com/office/drawing/2014/main" id="{5AB5FED0-9FA4-4CB2-8325-6C2CFBAF767B}"/>
              </a:ext>
            </a:extLst>
          </p:cNvPr>
          <p:cNvCxnSpPr>
            <a:cxnSpLocks/>
          </p:cNvCxnSpPr>
          <p:nvPr/>
        </p:nvCxnSpPr>
        <p:spPr>
          <a:xfrm flipH="1" flipV="1">
            <a:off x="7827655" y="3187199"/>
            <a:ext cx="1184" cy="852585"/>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747425F-A017-4FB9-B914-07852F98D928}"/>
              </a:ext>
            </a:extLst>
          </p:cNvPr>
          <p:cNvSpPr txBox="1"/>
          <p:nvPr/>
        </p:nvSpPr>
        <p:spPr>
          <a:xfrm>
            <a:off x="7738391" y="2970905"/>
            <a:ext cx="1405401" cy="230832"/>
          </a:xfrm>
          <a:prstGeom prst="rect">
            <a:avLst/>
          </a:prstGeom>
          <a:noFill/>
        </p:spPr>
        <p:txBody>
          <a:bodyPr wrap="square" rtlCol="0">
            <a:spAutoFit/>
          </a:bodyPr>
          <a:lstStyle/>
          <a:p>
            <a:pPr algn="ctr"/>
            <a:r>
              <a:rPr lang="nl-NL" sz="900" b="1" dirty="0">
                <a:latin typeface="+mj-lt"/>
              </a:rPr>
              <a:t>2000z</a:t>
            </a:r>
            <a:endParaRPr lang="nl-NL" sz="900" dirty="0">
              <a:latin typeface="+mj-lt"/>
            </a:endParaRPr>
          </a:p>
        </p:txBody>
      </p:sp>
      <p:cxnSp>
        <p:nvCxnSpPr>
          <p:cNvPr id="76" name="Straight Arrow Connector 75">
            <a:extLst>
              <a:ext uri="{FF2B5EF4-FFF2-40B4-BE49-F238E27FC236}">
                <a16:creationId xmlns:a16="http://schemas.microsoft.com/office/drawing/2014/main" id="{84DC7C2B-3C40-4766-891D-15E0DB2B706F}"/>
              </a:ext>
            </a:extLst>
          </p:cNvPr>
          <p:cNvCxnSpPr>
            <a:cxnSpLocks/>
          </p:cNvCxnSpPr>
          <p:nvPr/>
        </p:nvCxnSpPr>
        <p:spPr>
          <a:xfrm flipH="1" flipV="1">
            <a:off x="8439905" y="3187199"/>
            <a:ext cx="1184" cy="852585"/>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414042DF-C0E8-4DC8-88DB-E15508CC97F0}"/>
              </a:ext>
            </a:extLst>
          </p:cNvPr>
          <p:cNvSpPr txBox="1"/>
          <p:nvPr/>
        </p:nvSpPr>
        <p:spPr>
          <a:xfrm>
            <a:off x="8333367" y="2974641"/>
            <a:ext cx="1405401" cy="230832"/>
          </a:xfrm>
          <a:prstGeom prst="rect">
            <a:avLst/>
          </a:prstGeom>
          <a:noFill/>
        </p:spPr>
        <p:txBody>
          <a:bodyPr wrap="square" rtlCol="0">
            <a:spAutoFit/>
          </a:bodyPr>
          <a:lstStyle/>
          <a:p>
            <a:pPr algn="ctr"/>
            <a:r>
              <a:rPr lang="nl-NL" sz="900" b="1" dirty="0">
                <a:latin typeface="+mj-lt"/>
              </a:rPr>
              <a:t>2100z</a:t>
            </a:r>
            <a:endParaRPr lang="nl-NL" sz="900" dirty="0">
              <a:latin typeface="+mj-lt"/>
            </a:endParaRPr>
          </a:p>
        </p:txBody>
      </p:sp>
      <p:cxnSp>
        <p:nvCxnSpPr>
          <p:cNvPr id="78" name="Straight Arrow Connector 77">
            <a:extLst>
              <a:ext uri="{FF2B5EF4-FFF2-40B4-BE49-F238E27FC236}">
                <a16:creationId xmlns:a16="http://schemas.microsoft.com/office/drawing/2014/main" id="{CEC6F0DF-6476-4485-B75F-F9A437B6BB88}"/>
              </a:ext>
            </a:extLst>
          </p:cNvPr>
          <p:cNvCxnSpPr>
            <a:cxnSpLocks/>
          </p:cNvCxnSpPr>
          <p:nvPr/>
        </p:nvCxnSpPr>
        <p:spPr>
          <a:xfrm flipH="1" flipV="1">
            <a:off x="9034881" y="3187199"/>
            <a:ext cx="1184" cy="852585"/>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114C9D4-6CF6-4542-8437-5B3CE9FCE5EB}"/>
              </a:ext>
            </a:extLst>
          </p:cNvPr>
          <p:cNvSpPr txBox="1"/>
          <p:nvPr/>
        </p:nvSpPr>
        <p:spPr>
          <a:xfrm>
            <a:off x="7232088" y="3622813"/>
            <a:ext cx="593051" cy="246221"/>
          </a:xfrm>
          <a:prstGeom prst="rect">
            <a:avLst/>
          </a:prstGeom>
          <a:noFill/>
        </p:spPr>
        <p:txBody>
          <a:bodyPr wrap="square" rtlCol="0">
            <a:spAutoFit/>
          </a:bodyPr>
          <a:lstStyle/>
          <a:p>
            <a:pPr algn="ctr"/>
            <a:r>
              <a:rPr lang="nl-NL" sz="1000" dirty="0">
                <a:latin typeface="+mj-lt"/>
              </a:rPr>
              <a:t>5</a:t>
            </a:r>
          </a:p>
        </p:txBody>
      </p:sp>
      <p:sp>
        <p:nvSpPr>
          <p:cNvPr id="80" name="TextBox 79">
            <a:extLst>
              <a:ext uri="{FF2B5EF4-FFF2-40B4-BE49-F238E27FC236}">
                <a16:creationId xmlns:a16="http://schemas.microsoft.com/office/drawing/2014/main" id="{5D309AA9-866E-443F-8CFB-9DAB17E3282D}"/>
              </a:ext>
            </a:extLst>
          </p:cNvPr>
          <p:cNvSpPr txBox="1"/>
          <p:nvPr/>
        </p:nvSpPr>
        <p:spPr>
          <a:xfrm>
            <a:off x="7849644" y="3622813"/>
            <a:ext cx="561326" cy="246221"/>
          </a:xfrm>
          <a:prstGeom prst="rect">
            <a:avLst/>
          </a:prstGeom>
          <a:noFill/>
        </p:spPr>
        <p:txBody>
          <a:bodyPr wrap="square" rtlCol="0">
            <a:spAutoFit/>
          </a:bodyPr>
          <a:lstStyle/>
          <a:p>
            <a:pPr algn="ctr"/>
            <a:r>
              <a:rPr lang="nl-NL" sz="1000" dirty="0">
                <a:latin typeface="+mj-lt"/>
              </a:rPr>
              <a:t>2</a:t>
            </a:r>
          </a:p>
        </p:txBody>
      </p:sp>
      <p:sp>
        <p:nvSpPr>
          <p:cNvPr id="81" name="TextBox 80">
            <a:extLst>
              <a:ext uri="{FF2B5EF4-FFF2-40B4-BE49-F238E27FC236}">
                <a16:creationId xmlns:a16="http://schemas.microsoft.com/office/drawing/2014/main" id="{DA2696B2-5A79-4076-AED7-58F7BA74E53D}"/>
              </a:ext>
            </a:extLst>
          </p:cNvPr>
          <p:cNvSpPr txBox="1"/>
          <p:nvPr/>
        </p:nvSpPr>
        <p:spPr>
          <a:xfrm>
            <a:off x="8480298" y="3793563"/>
            <a:ext cx="509694" cy="246221"/>
          </a:xfrm>
          <a:prstGeom prst="rect">
            <a:avLst/>
          </a:prstGeom>
          <a:noFill/>
        </p:spPr>
        <p:txBody>
          <a:bodyPr wrap="square" rtlCol="0">
            <a:spAutoFit/>
          </a:bodyPr>
          <a:lstStyle/>
          <a:p>
            <a:pPr algn="ctr"/>
            <a:r>
              <a:rPr lang="nl-NL" sz="1000" dirty="0">
                <a:latin typeface="+mj-lt"/>
              </a:rPr>
              <a:t>9</a:t>
            </a:r>
          </a:p>
        </p:txBody>
      </p:sp>
      <p:cxnSp>
        <p:nvCxnSpPr>
          <p:cNvPr id="82" name="Straight Arrow Connector 81">
            <a:extLst>
              <a:ext uri="{FF2B5EF4-FFF2-40B4-BE49-F238E27FC236}">
                <a16:creationId xmlns:a16="http://schemas.microsoft.com/office/drawing/2014/main" id="{5DA6EE0E-3AD5-4B4D-BC9B-AB7D114918A3}"/>
              </a:ext>
            </a:extLst>
          </p:cNvPr>
          <p:cNvCxnSpPr>
            <a:cxnSpLocks/>
          </p:cNvCxnSpPr>
          <p:nvPr/>
        </p:nvCxnSpPr>
        <p:spPr>
          <a:xfrm flipV="1">
            <a:off x="8422998" y="3735764"/>
            <a:ext cx="611885" cy="6349"/>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C6046AF-243A-4635-B846-CA07D9ABBBFE}"/>
              </a:ext>
            </a:extLst>
          </p:cNvPr>
          <p:cNvCxnSpPr>
            <a:cxnSpLocks/>
          </p:cNvCxnSpPr>
          <p:nvPr/>
        </p:nvCxnSpPr>
        <p:spPr>
          <a:xfrm flipV="1">
            <a:off x="3253189" y="3735980"/>
            <a:ext cx="3963400" cy="5912"/>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48336644-E357-4B14-9C92-9C58869E15A0}"/>
              </a:ext>
            </a:extLst>
          </p:cNvPr>
          <p:cNvSpPr txBox="1"/>
          <p:nvPr/>
        </p:nvSpPr>
        <p:spPr>
          <a:xfrm>
            <a:off x="8472447" y="3418532"/>
            <a:ext cx="509694" cy="246221"/>
          </a:xfrm>
          <a:prstGeom prst="rect">
            <a:avLst/>
          </a:prstGeom>
          <a:noFill/>
        </p:spPr>
        <p:txBody>
          <a:bodyPr wrap="square" rtlCol="0">
            <a:spAutoFit/>
          </a:bodyPr>
          <a:lstStyle/>
          <a:p>
            <a:pPr algn="ctr"/>
            <a:r>
              <a:rPr lang="nl-NL" sz="1000" dirty="0">
                <a:latin typeface="+mj-lt"/>
              </a:rPr>
              <a:t>0</a:t>
            </a:r>
          </a:p>
        </p:txBody>
      </p:sp>
      <p:graphicFrame>
        <p:nvGraphicFramePr>
          <p:cNvPr id="89" name="Table 13">
            <a:extLst>
              <a:ext uri="{FF2B5EF4-FFF2-40B4-BE49-F238E27FC236}">
                <a16:creationId xmlns:a16="http://schemas.microsoft.com/office/drawing/2014/main" id="{5C67FE78-3BD3-4D1A-8016-227C0183BE51}"/>
              </a:ext>
            </a:extLst>
          </p:cNvPr>
          <p:cNvGraphicFramePr>
            <a:graphicFrameLocks noGrp="1"/>
          </p:cNvGraphicFramePr>
          <p:nvPr>
            <p:extLst>
              <p:ext uri="{D42A27DB-BD31-4B8C-83A1-F6EECF244321}">
                <p14:modId xmlns:p14="http://schemas.microsoft.com/office/powerpoint/2010/main" val="1652403405"/>
              </p:ext>
            </p:extLst>
          </p:nvPr>
        </p:nvGraphicFramePr>
        <p:xfrm>
          <a:off x="1636218" y="4149930"/>
          <a:ext cx="8316248" cy="1828800"/>
        </p:xfrm>
        <a:graphic>
          <a:graphicData uri="http://schemas.openxmlformats.org/drawingml/2006/table">
            <a:tbl>
              <a:tblPr firstRow="1" bandRow="1">
                <a:tableStyleId>{F5AB1C69-6EDB-4FF4-983F-18BD219EF322}</a:tableStyleId>
              </a:tblPr>
              <a:tblGrid>
                <a:gridCol w="3182878">
                  <a:extLst>
                    <a:ext uri="{9D8B030D-6E8A-4147-A177-3AD203B41FA5}">
                      <a16:colId xmlns:a16="http://schemas.microsoft.com/office/drawing/2014/main" val="1982618137"/>
                    </a:ext>
                  </a:extLst>
                </a:gridCol>
                <a:gridCol w="5133370">
                  <a:extLst>
                    <a:ext uri="{9D8B030D-6E8A-4147-A177-3AD203B41FA5}">
                      <a16:colId xmlns:a16="http://schemas.microsoft.com/office/drawing/2014/main" val="3412547310"/>
                    </a:ext>
                  </a:extLst>
                </a:gridCol>
              </a:tblGrid>
              <a:tr h="146312">
                <a:tc>
                  <a:txBody>
                    <a:bodyPr/>
                    <a:lstStyle/>
                    <a:p>
                      <a:r>
                        <a:rPr lang="nl-NL" sz="1000" dirty="0"/>
                        <a:t>Operationele restricties</a:t>
                      </a:r>
                    </a:p>
                  </a:txBody>
                  <a:tcPr/>
                </a:tc>
                <a:tc>
                  <a:txBody>
                    <a:bodyPr/>
                    <a:lstStyle/>
                    <a:p>
                      <a:endParaRPr lang="nl-NL" sz="1000" dirty="0"/>
                    </a:p>
                  </a:txBody>
                  <a:tcPr/>
                </a:tc>
                <a:extLst>
                  <a:ext uri="{0D108BD9-81ED-4DB2-BD59-A6C34878D82A}">
                    <a16:rowId xmlns:a16="http://schemas.microsoft.com/office/drawing/2014/main" val="2226100681"/>
                  </a:ext>
                </a:extLst>
              </a:tr>
              <a:tr h="146312">
                <a:tc>
                  <a:txBody>
                    <a:bodyPr/>
                    <a:lstStyle/>
                    <a:p>
                      <a:r>
                        <a:rPr lang="nl-NL" sz="1000" dirty="0"/>
                        <a:t>Aantal Schengenvluchten (departures)</a:t>
                      </a:r>
                    </a:p>
                  </a:txBody>
                  <a:tcPr/>
                </a:tc>
                <a:tc>
                  <a:txBody>
                    <a:bodyPr/>
                    <a:lstStyle/>
                    <a:p>
                      <a:r>
                        <a:rPr lang="nl-NL" sz="1000" dirty="0"/>
                        <a:t>5 per 30 minuten (rolling)</a:t>
                      </a:r>
                    </a:p>
                  </a:txBody>
                  <a:tcPr/>
                </a:tc>
                <a:extLst>
                  <a:ext uri="{0D108BD9-81ED-4DB2-BD59-A6C34878D82A}">
                    <a16:rowId xmlns:a16="http://schemas.microsoft.com/office/drawing/2014/main" val="2119020627"/>
                  </a:ext>
                </a:extLst>
              </a:tr>
              <a:tr h="420646">
                <a:tc>
                  <a:txBody>
                    <a:bodyPr/>
                    <a:lstStyle/>
                    <a:p>
                      <a:r>
                        <a:rPr lang="nl-NL" sz="1000" dirty="0"/>
                        <a:t>Aantal non-Schengenvluchten (departures)</a:t>
                      </a:r>
                    </a:p>
                  </a:txBody>
                  <a:tcPr/>
                </a:tc>
                <a:tc>
                  <a:txBody>
                    <a:bodyPr/>
                    <a:lstStyle/>
                    <a:p>
                      <a:r>
                        <a:rPr lang="nl-NL" sz="1000" dirty="0"/>
                        <a:t>2 per 30 minuten (rolling)</a:t>
                      </a:r>
                    </a:p>
                    <a:p>
                      <a:r>
                        <a:rPr lang="nl-NL" sz="1000" dirty="0"/>
                        <a:t>3 per 60 minuten (rolling)</a:t>
                      </a:r>
                    </a:p>
                    <a:p>
                      <a:r>
                        <a:rPr lang="nl-NL" sz="1000" dirty="0"/>
                        <a:t>5 per 120 minuten (rolling)</a:t>
                      </a:r>
                    </a:p>
                    <a:p>
                      <a:r>
                        <a:rPr lang="nl-NL" sz="1000" dirty="0"/>
                        <a:t>570 pax in terminal</a:t>
                      </a:r>
                    </a:p>
                  </a:txBody>
                  <a:tcPr/>
                </a:tc>
                <a:extLst>
                  <a:ext uri="{0D108BD9-81ED-4DB2-BD59-A6C34878D82A}">
                    <a16:rowId xmlns:a16="http://schemas.microsoft.com/office/drawing/2014/main" val="2025870964"/>
                  </a:ext>
                </a:extLst>
              </a:tr>
              <a:tr h="237756">
                <a:tc>
                  <a:txBody>
                    <a:bodyPr/>
                    <a:lstStyle/>
                    <a:p>
                      <a:r>
                        <a:rPr lang="nl-NL" sz="1000" dirty="0"/>
                        <a:t>Aantal departures</a:t>
                      </a:r>
                    </a:p>
                  </a:txBody>
                  <a:tcPr/>
                </a:tc>
                <a:tc>
                  <a:txBody>
                    <a:bodyPr/>
                    <a:lstStyle/>
                    <a:p>
                      <a:r>
                        <a:rPr lang="nl-NL" sz="1000" dirty="0"/>
                        <a:t>7 per 60 minuten (rolling), 0600z-17:59z</a:t>
                      </a:r>
                    </a:p>
                    <a:p>
                      <a:r>
                        <a:rPr lang="nl-NL" sz="1000" dirty="0"/>
                        <a:t>14 per 120 minuten (rolling)</a:t>
                      </a:r>
                    </a:p>
                  </a:txBody>
                  <a:tcPr/>
                </a:tc>
                <a:extLst>
                  <a:ext uri="{0D108BD9-81ED-4DB2-BD59-A6C34878D82A}">
                    <a16:rowId xmlns:a16="http://schemas.microsoft.com/office/drawing/2014/main" val="2138690809"/>
                  </a:ext>
                </a:extLst>
              </a:tr>
              <a:tr h="146312">
                <a:tc>
                  <a:txBody>
                    <a:bodyPr/>
                    <a:lstStyle/>
                    <a:p>
                      <a:r>
                        <a:rPr lang="nl-NL" sz="1000" dirty="0"/>
                        <a:t>Max. turnaround</a:t>
                      </a:r>
                    </a:p>
                  </a:txBody>
                  <a:tcPr/>
                </a:tc>
                <a:tc>
                  <a:txBody>
                    <a:bodyPr/>
                    <a:lstStyle/>
                    <a:p>
                      <a:r>
                        <a:rPr lang="nl-NL" sz="1000" dirty="0"/>
                        <a:t>80 </a:t>
                      </a:r>
                    </a:p>
                  </a:txBody>
                  <a:tcPr/>
                </a:tc>
                <a:extLst>
                  <a:ext uri="{0D108BD9-81ED-4DB2-BD59-A6C34878D82A}">
                    <a16:rowId xmlns:a16="http://schemas.microsoft.com/office/drawing/2014/main" val="3398203930"/>
                  </a:ext>
                </a:extLst>
              </a:tr>
            </a:tbl>
          </a:graphicData>
        </a:graphic>
      </p:graphicFrame>
      <p:sp>
        <p:nvSpPr>
          <p:cNvPr id="90" name="TextBox 89">
            <a:extLst>
              <a:ext uri="{FF2B5EF4-FFF2-40B4-BE49-F238E27FC236}">
                <a16:creationId xmlns:a16="http://schemas.microsoft.com/office/drawing/2014/main" id="{120BF776-DF7A-4E29-B28D-6B3181084F39}"/>
              </a:ext>
            </a:extLst>
          </p:cNvPr>
          <p:cNvSpPr txBox="1"/>
          <p:nvPr/>
        </p:nvSpPr>
        <p:spPr>
          <a:xfrm>
            <a:off x="2762941" y="3406625"/>
            <a:ext cx="490248" cy="246221"/>
          </a:xfrm>
          <a:prstGeom prst="rect">
            <a:avLst/>
          </a:prstGeom>
          <a:noFill/>
        </p:spPr>
        <p:txBody>
          <a:bodyPr wrap="square" rtlCol="0">
            <a:spAutoFit/>
          </a:bodyPr>
          <a:lstStyle/>
          <a:p>
            <a:pPr algn="ctr"/>
            <a:r>
              <a:rPr lang="nl-NL" sz="1000" dirty="0">
                <a:latin typeface="+mj-lt"/>
              </a:rPr>
              <a:t>Dep</a:t>
            </a:r>
          </a:p>
        </p:txBody>
      </p:sp>
      <p:sp>
        <p:nvSpPr>
          <p:cNvPr id="42" name="Text Box 2">
            <a:extLst>
              <a:ext uri="{FF2B5EF4-FFF2-40B4-BE49-F238E27FC236}">
                <a16:creationId xmlns:a16="http://schemas.microsoft.com/office/drawing/2014/main" id="{23D3612D-0870-4F8E-83D2-52DE41BDFEB7}"/>
              </a:ext>
            </a:extLst>
          </p:cNvPr>
          <p:cNvSpPr txBox="1">
            <a:spLocks noChangeArrowheads="1"/>
          </p:cNvSpPr>
          <p:nvPr/>
        </p:nvSpPr>
        <p:spPr bwMode="gray">
          <a:xfrm>
            <a:off x="4487217" y="2488179"/>
            <a:ext cx="238693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eaLnBrk="0" fontAlgn="base" hangingPunct="0">
              <a:spcBef>
                <a:spcPct val="0"/>
              </a:spcBef>
              <a:spcAft>
                <a:spcPct val="0"/>
              </a:spcAft>
            </a:pPr>
            <a:r>
              <a:rPr lang="nl-NL" sz="1200" b="1" dirty="0">
                <a:solidFill>
                  <a:srgbClr val="000000"/>
                </a:solidFill>
                <a:latin typeface="+mj-lt"/>
              </a:rPr>
              <a:t>Beschikbare capaciteit op EIN</a:t>
            </a:r>
          </a:p>
          <a:p>
            <a:pPr algn="ctr" eaLnBrk="0" fontAlgn="base" hangingPunct="0">
              <a:spcBef>
                <a:spcPct val="0"/>
              </a:spcBef>
              <a:spcAft>
                <a:spcPct val="0"/>
              </a:spcAft>
            </a:pPr>
            <a:r>
              <a:rPr lang="nl-NL" sz="1200" dirty="0">
                <a:solidFill>
                  <a:srgbClr val="000000"/>
                </a:solidFill>
                <a:latin typeface="+mj-lt"/>
              </a:rPr>
              <a:t>Aantal vluchten per tijdseenheid</a:t>
            </a:r>
          </a:p>
        </p:txBody>
      </p:sp>
    </p:spTree>
    <p:extLst>
      <p:ext uri="{BB962C8B-B14F-4D97-AF65-F5344CB8AC3E}">
        <p14:creationId xmlns:p14="http://schemas.microsoft.com/office/powerpoint/2010/main" val="47546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15FD-357E-40A6-8730-2376F87DF640}"/>
              </a:ext>
            </a:extLst>
          </p:cNvPr>
          <p:cNvSpPr>
            <a:spLocks noGrp="1"/>
          </p:cNvSpPr>
          <p:nvPr>
            <p:ph type="title"/>
          </p:nvPr>
        </p:nvSpPr>
        <p:spPr/>
        <p:txBody>
          <a:bodyPr>
            <a:normAutofit/>
          </a:bodyPr>
          <a:lstStyle/>
          <a:p>
            <a:r>
              <a:rPr lang="nl-NL" sz="2400" dirty="0"/>
              <a:t>Historische slots zijn series van minimaal 5 vluchten op een bepaalde dag in een seizoen waarvan minimaal 80% gebruikt is</a:t>
            </a:r>
          </a:p>
        </p:txBody>
      </p:sp>
      <p:sp>
        <p:nvSpPr>
          <p:cNvPr id="4" name="Content Placeholder 3">
            <a:extLst>
              <a:ext uri="{FF2B5EF4-FFF2-40B4-BE49-F238E27FC236}">
                <a16:creationId xmlns:a16="http://schemas.microsoft.com/office/drawing/2014/main" id="{9DE602B0-54D7-4404-9E62-6AC4598CE493}"/>
              </a:ext>
            </a:extLst>
          </p:cNvPr>
          <p:cNvSpPr>
            <a:spLocks noGrp="1"/>
          </p:cNvSpPr>
          <p:nvPr>
            <p:ph sz="quarter" idx="12"/>
          </p:nvPr>
        </p:nvSpPr>
        <p:spPr/>
        <p:txBody>
          <a:bodyPr/>
          <a:lstStyle/>
          <a:p>
            <a:r>
              <a:rPr lang="nl-NL" dirty="0">
                <a:solidFill>
                  <a:srgbClr val="00B050"/>
                </a:solidFill>
              </a:rPr>
              <a:t>Historische slots</a:t>
            </a:r>
          </a:p>
        </p:txBody>
      </p:sp>
      <p:sp>
        <p:nvSpPr>
          <p:cNvPr id="6" name="Slide Number Placeholder 5">
            <a:extLst>
              <a:ext uri="{FF2B5EF4-FFF2-40B4-BE49-F238E27FC236}">
                <a16:creationId xmlns:a16="http://schemas.microsoft.com/office/drawing/2014/main" id="{B50DCA46-1C24-4B01-A794-032A5D651454}"/>
              </a:ext>
            </a:extLst>
          </p:cNvPr>
          <p:cNvSpPr>
            <a:spLocks noGrp="1"/>
          </p:cNvSpPr>
          <p:nvPr>
            <p:ph type="sldNum" sz="quarter" idx="4"/>
          </p:nvPr>
        </p:nvSpPr>
        <p:spPr/>
        <p:txBody>
          <a:bodyPr/>
          <a:lstStyle/>
          <a:p>
            <a:fld id="{BE9414F3-9778-4964-87C2-61F643E17204}" type="slidenum">
              <a:rPr lang="nl-NL" smtClean="0"/>
              <a:pPr/>
              <a:t>7</a:t>
            </a:fld>
            <a:endParaRPr lang="nl-NL" dirty="0"/>
          </a:p>
        </p:txBody>
      </p:sp>
      <p:sp>
        <p:nvSpPr>
          <p:cNvPr id="23" name="TextBox 22">
            <a:extLst>
              <a:ext uri="{FF2B5EF4-FFF2-40B4-BE49-F238E27FC236}">
                <a16:creationId xmlns:a16="http://schemas.microsoft.com/office/drawing/2014/main" id="{C211D094-FB6B-406F-99B2-2B22E984D9A0}"/>
              </a:ext>
            </a:extLst>
          </p:cNvPr>
          <p:cNvSpPr txBox="1"/>
          <p:nvPr/>
        </p:nvSpPr>
        <p:spPr>
          <a:xfrm>
            <a:off x="438531" y="1663316"/>
            <a:ext cx="11314938" cy="1200329"/>
          </a:xfrm>
          <a:prstGeom prst="rect">
            <a:avLst/>
          </a:prstGeom>
          <a:noFill/>
        </p:spPr>
        <p:txBody>
          <a:bodyPr wrap="square" rtlCol="0">
            <a:spAutoFit/>
          </a:bodyPr>
          <a:lstStyle/>
          <a:p>
            <a:pPr marL="171450" indent="-171450">
              <a:buFont typeface="Arial" panose="020B0604020202020204" pitchFamily="34" charset="0"/>
              <a:buChar char="•"/>
            </a:pPr>
            <a:r>
              <a:rPr lang="nl-NL" sz="1200" dirty="0">
                <a:latin typeface="+mj-lt"/>
              </a:rPr>
              <a:t>Slotseries zijn minimaal 5 opeenvolgende vluchten die op dezelfde tijd op dezelfde dag van de week worden uitgevoerd</a:t>
            </a:r>
          </a:p>
          <a:p>
            <a:pPr marL="171450" indent="-171450">
              <a:buFont typeface="Arial" panose="020B0604020202020204" pitchFamily="34" charset="0"/>
              <a:buChar char="•"/>
            </a:pPr>
            <a:r>
              <a:rPr lang="nl-NL" sz="1200" dirty="0">
                <a:latin typeface="+mj-lt"/>
              </a:rPr>
              <a:t>Het referentiemoment zijn de slotseries die op de Historical Baseline Date aangevraagd zijn: 31 januari (zomer) en 31 augustus (winter)</a:t>
            </a:r>
          </a:p>
          <a:p>
            <a:pPr marL="171450" indent="-171450">
              <a:buFont typeface="Arial" panose="020B0604020202020204" pitchFamily="34" charset="0"/>
              <a:buChar char="•"/>
            </a:pPr>
            <a:r>
              <a:rPr lang="nl-NL" sz="1200" dirty="0">
                <a:latin typeface="+mj-lt"/>
              </a:rPr>
              <a:t>Als deze slotseries in het seizoen voor 80% worden uitgevoerd rondom de tijden van het toegewezen slot, krijgt een luchtvaartmaatschappij de rechten op deze slots terug voor het volgende seizoen in de Slot Historical List (SHL)</a:t>
            </a:r>
          </a:p>
          <a:p>
            <a:pPr marL="171450" indent="-171450">
              <a:buFont typeface="Arial" panose="020B0604020202020204" pitchFamily="34" charset="0"/>
              <a:buChar char="•"/>
            </a:pPr>
            <a:r>
              <a:rPr lang="nl-NL" sz="1200" dirty="0">
                <a:latin typeface="+mj-lt"/>
              </a:rPr>
              <a:t>Vluchten die op meerdere dagen van de week worden gepland zijn aparte slotseries</a:t>
            </a:r>
          </a:p>
          <a:p>
            <a:pPr marL="171450" indent="-171450">
              <a:buFont typeface="Arial" panose="020B0604020202020204" pitchFamily="34" charset="0"/>
              <a:buChar char="•"/>
            </a:pPr>
            <a:r>
              <a:rPr lang="nl-NL" sz="1200" dirty="0">
                <a:latin typeface="+mj-lt"/>
              </a:rPr>
              <a:t>Slots die niet worden gebruikt door buitengewone omstandigheden (weer, stakingen, etc.) tellen mee als ‘uitgevoerd’</a:t>
            </a:r>
          </a:p>
        </p:txBody>
      </p:sp>
      <p:cxnSp>
        <p:nvCxnSpPr>
          <p:cNvPr id="24" name="Straight Arrow Connector 23">
            <a:extLst>
              <a:ext uri="{FF2B5EF4-FFF2-40B4-BE49-F238E27FC236}">
                <a16:creationId xmlns:a16="http://schemas.microsoft.com/office/drawing/2014/main" id="{1F03003C-E82D-4C3F-822C-77B7FA0D9BE6}"/>
              </a:ext>
            </a:extLst>
          </p:cNvPr>
          <p:cNvCxnSpPr>
            <a:cxnSpLocks/>
          </p:cNvCxnSpPr>
          <p:nvPr/>
        </p:nvCxnSpPr>
        <p:spPr>
          <a:xfrm>
            <a:off x="2055984" y="3809071"/>
            <a:ext cx="68025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F1C532-A19C-4DDD-B94D-899A2B0E21D2}"/>
              </a:ext>
            </a:extLst>
          </p:cNvPr>
          <p:cNvSpPr txBox="1"/>
          <p:nvPr/>
        </p:nvSpPr>
        <p:spPr>
          <a:xfrm>
            <a:off x="1962531" y="3492123"/>
            <a:ext cx="741600" cy="276999"/>
          </a:xfrm>
          <a:prstGeom prst="rect">
            <a:avLst/>
          </a:prstGeom>
          <a:noFill/>
        </p:spPr>
        <p:txBody>
          <a:bodyPr wrap="square" rtlCol="0">
            <a:spAutoFit/>
          </a:bodyPr>
          <a:lstStyle/>
          <a:p>
            <a:r>
              <a:rPr lang="nl-NL" sz="1200" b="1" dirty="0">
                <a:latin typeface="+mj-lt"/>
              </a:rPr>
              <a:t>3Jul</a:t>
            </a:r>
            <a:endParaRPr lang="nl-NL" sz="1200" dirty="0">
              <a:latin typeface="+mj-lt"/>
            </a:endParaRPr>
          </a:p>
        </p:txBody>
      </p:sp>
      <p:sp>
        <p:nvSpPr>
          <p:cNvPr id="26" name="TextBox 25">
            <a:extLst>
              <a:ext uri="{FF2B5EF4-FFF2-40B4-BE49-F238E27FC236}">
                <a16:creationId xmlns:a16="http://schemas.microsoft.com/office/drawing/2014/main" id="{3CB3D4DF-C74C-438B-9693-F1E46325CBEC}"/>
              </a:ext>
            </a:extLst>
          </p:cNvPr>
          <p:cNvSpPr txBox="1"/>
          <p:nvPr/>
        </p:nvSpPr>
        <p:spPr>
          <a:xfrm>
            <a:off x="2730244" y="3492123"/>
            <a:ext cx="743189" cy="276999"/>
          </a:xfrm>
          <a:prstGeom prst="rect">
            <a:avLst/>
          </a:prstGeom>
          <a:noFill/>
        </p:spPr>
        <p:txBody>
          <a:bodyPr wrap="square" rtlCol="0">
            <a:spAutoFit/>
          </a:bodyPr>
          <a:lstStyle/>
          <a:p>
            <a:r>
              <a:rPr lang="nl-NL" sz="1200" b="1" dirty="0">
                <a:latin typeface="+mj-lt"/>
              </a:rPr>
              <a:t>10Jul</a:t>
            </a:r>
            <a:endParaRPr lang="nl-NL" sz="1200" dirty="0">
              <a:latin typeface="+mj-lt"/>
            </a:endParaRPr>
          </a:p>
        </p:txBody>
      </p:sp>
      <p:sp>
        <p:nvSpPr>
          <p:cNvPr id="27" name="TextBox 26">
            <a:extLst>
              <a:ext uri="{FF2B5EF4-FFF2-40B4-BE49-F238E27FC236}">
                <a16:creationId xmlns:a16="http://schemas.microsoft.com/office/drawing/2014/main" id="{A120F79C-9297-496B-91F2-9C2D7B3D29BE}"/>
              </a:ext>
            </a:extLst>
          </p:cNvPr>
          <p:cNvSpPr txBox="1"/>
          <p:nvPr/>
        </p:nvSpPr>
        <p:spPr>
          <a:xfrm>
            <a:off x="3499544" y="3492123"/>
            <a:ext cx="743189" cy="276999"/>
          </a:xfrm>
          <a:prstGeom prst="rect">
            <a:avLst/>
          </a:prstGeom>
          <a:noFill/>
        </p:spPr>
        <p:txBody>
          <a:bodyPr wrap="square" rtlCol="0">
            <a:spAutoFit/>
          </a:bodyPr>
          <a:lstStyle/>
          <a:p>
            <a:r>
              <a:rPr lang="nl-NL" sz="1200" b="1" dirty="0">
                <a:latin typeface="+mj-lt"/>
              </a:rPr>
              <a:t>17Jul</a:t>
            </a:r>
            <a:endParaRPr lang="nl-NL" sz="1200" dirty="0">
              <a:latin typeface="+mj-lt"/>
            </a:endParaRPr>
          </a:p>
        </p:txBody>
      </p:sp>
      <p:sp>
        <p:nvSpPr>
          <p:cNvPr id="29" name="TextBox 28">
            <a:extLst>
              <a:ext uri="{FF2B5EF4-FFF2-40B4-BE49-F238E27FC236}">
                <a16:creationId xmlns:a16="http://schemas.microsoft.com/office/drawing/2014/main" id="{2367800A-73CA-4866-8E60-9D06CC99E7EE}"/>
              </a:ext>
            </a:extLst>
          </p:cNvPr>
          <p:cNvSpPr txBox="1"/>
          <p:nvPr/>
        </p:nvSpPr>
        <p:spPr>
          <a:xfrm>
            <a:off x="4268844" y="3492123"/>
            <a:ext cx="743189" cy="276999"/>
          </a:xfrm>
          <a:prstGeom prst="rect">
            <a:avLst/>
          </a:prstGeom>
          <a:noFill/>
        </p:spPr>
        <p:txBody>
          <a:bodyPr wrap="square" rtlCol="0">
            <a:spAutoFit/>
          </a:bodyPr>
          <a:lstStyle/>
          <a:p>
            <a:r>
              <a:rPr lang="nl-NL" sz="1200" b="1" dirty="0">
                <a:latin typeface="+mj-lt"/>
              </a:rPr>
              <a:t>24Jul</a:t>
            </a:r>
            <a:endParaRPr lang="nl-NL" sz="1200" dirty="0">
              <a:latin typeface="+mj-lt"/>
            </a:endParaRPr>
          </a:p>
        </p:txBody>
      </p:sp>
      <p:sp>
        <p:nvSpPr>
          <p:cNvPr id="30" name="TextBox 29">
            <a:extLst>
              <a:ext uri="{FF2B5EF4-FFF2-40B4-BE49-F238E27FC236}">
                <a16:creationId xmlns:a16="http://schemas.microsoft.com/office/drawing/2014/main" id="{D0484B74-7390-46E5-853E-2AE6D3C7D4CB}"/>
              </a:ext>
            </a:extLst>
          </p:cNvPr>
          <p:cNvSpPr txBox="1"/>
          <p:nvPr/>
        </p:nvSpPr>
        <p:spPr>
          <a:xfrm>
            <a:off x="5038144" y="3492123"/>
            <a:ext cx="743189" cy="276999"/>
          </a:xfrm>
          <a:prstGeom prst="rect">
            <a:avLst/>
          </a:prstGeom>
          <a:noFill/>
        </p:spPr>
        <p:txBody>
          <a:bodyPr wrap="square" rtlCol="0">
            <a:spAutoFit/>
          </a:bodyPr>
          <a:lstStyle/>
          <a:p>
            <a:r>
              <a:rPr lang="nl-NL" sz="1200" b="1" dirty="0">
                <a:latin typeface="+mj-lt"/>
              </a:rPr>
              <a:t>31Jul</a:t>
            </a:r>
            <a:endParaRPr lang="nl-NL" sz="1200" dirty="0">
              <a:latin typeface="+mj-lt"/>
            </a:endParaRPr>
          </a:p>
        </p:txBody>
      </p:sp>
      <p:sp>
        <p:nvSpPr>
          <p:cNvPr id="32" name="TextBox 31">
            <a:extLst>
              <a:ext uri="{FF2B5EF4-FFF2-40B4-BE49-F238E27FC236}">
                <a16:creationId xmlns:a16="http://schemas.microsoft.com/office/drawing/2014/main" id="{99D11B2F-1F87-4EE2-BC05-956D6F80C8B0}"/>
              </a:ext>
            </a:extLst>
          </p:cNvPr>
          <p:cNvSpPr txBox="1"/>
          <p:nvPr/>
        </p:nvSpPr>
        <p:spPr>
          <a:xfrm>
            <a:off x="5807444" y="3492123"/>
            <a:ext cx="743189" cy="276999"/>
          </a:xfrm>
          <a:prstGeom prst="rect">
            <a:avLst/>
          </a:prstGeom>
          <a:noFill/>
        </p:spPr>
        <p:txBody>
          <a:bodyPr wrap="square" rtlCol="0">
            <a:spAutoFit/>
          </a:bodyPr>
          <a:lstStyle/>
          <a:p>
            <a:r>
              <a:rPr lang="nl-NL" sz="1200" b="1" dirty="0">
                <a:latin typeface="+mj-lt"/>
              </a:rPr>
              <a:t>7Aug</a:t>
            </a:r>
            <a:endParaRPr lang="nl-NL" sz="1200" dirty="0">
              <a:latin typeface="+mj-lt"/>
            </a:endParaRPr>
          </a:p>
        </p:txBody>
      </p:sp>
      <p:sp>
        <p:nvSpPr>
          <p:cNvPr id="35" name="TextBox 34">
            <a:extLst>
              <a:ext uri="{FF2B5EF4-FFF2-40B4-BE49-F238E27FC236}">
                <a16:creationId xmlns:a16="http://schemas.microsoft.com/office/drawing/2014/main" id="{A5D2DD4C-3EC6-4ADE-AD02-42217AC39223}"/>
              </a:ext>
            </a:extLst>
          </p:cNvPr>
          <p:cNvSpPr txBox="1"/>
          <p:nvPr/>
        </p:nvSpPr>
        <p:spPr>
          <a:xfrm>
            <a:off x="6576744" y="3492123"/>
            <a:ext cx="743189" cy="276999"/>
          </a:xfrm>
          <a:prstGeom prst="rect">
            <a:avLst/>
          </a:prstGeom>
          <a:noFill/>
        </p:spPr>
        <p:txBody>
          <a:bodyPr wrap="square" rtlCol="0">
            <a:spAutoFit/>
          </a:bodyPr>
          <a:lstStyle/>
          <a:p>
            <a:r>
              <a:rPr lang="nl-NL" sz="1200" b="1" dirty="0">
                <a:latin typeface="+mj-lt"/>
              </a:rPr>
              <a:t>14Aug</a:t>
            </a:r>
            <a:endParaRPr lang="nl-NL" sz="1200" dirty="0">
              <a:latin typeface="+mj-lt"/>
            </a:endParaRPr>
          </a:p>
        </p:txBody>
      </p:sp>
      <p:sp>
        <p:nvSpPr>
          <p:cNvPr id="37" name="TextBox 36">
            <a:extLst>
              <a:ext uri="{FF2B5EF4-FFF2-40B4-BE49-F238E27FC236}">
                <a16:creationId xmlns:a16="http://schemas.microsoft.com/office/drawing/2014/main" id="{062E1CA7-83EE-4D9F-90ED-F66892BF41EE}"/>
              </a:ext>
            </a:extLst>
          </p:cNvPr>
          <p:cNvSpPr txBox="1"/>
          <p:nvPr/>
        </p:nvSpPr>
        <p:spPr>
          <a:xfrm>
            <a:off x="7346044" y="3492123"/>
            <a:ext cx="743189" cy="276999"/>
          </a:xfrm>
          <a:prstGeom prst="rect">
            <a:avLst/>
          </a:prstGeom>
          <a:noFill/>
        </p:spPr>
        <p:txBody>
          <a:bodyPr wrap="square" rtlCol="0">
            <a:spAutoFit/>
          </a:bodyPr>
          <a:lstStyle/>
          <a:p>
            <a:r>
              <a:rPr lang="nl-NL" sz="1200" b="1" dirty="0">
                <a:latin typeface="+mj-lt"/>
              </a:rPr>
              <a:t>21Aug</a:t>
            </a:r>
            <a:endParaRPr lang="nl-NL" sz="1200" dirty="0">
              <a:latin typeface="+mj-lt"/>
            </a:endParaRPr>
          </a:p>
        </p:txBody>
      </p:sp>
      <p:sp>
        <p:nvSpPr>
          <p:cNvPr id="38" name="TextBox 37">
            <a:extLst>
              <a:ext uri="{FF2B5EF4-FFF2-40B4-BE49-F238E27FC236}">
                <a16:creationId xmlns:a16="http://schemas.microsoft.com/office/drawing/2014/main" id="{C252960B-C1F2-4578-963A-EB6C1B27881E}"/>
              </a:ext>
            </a:extLst>
          </p:cNvPr>
          <p:cNvSpPr txBox="1"/>
          <p:nvPr/>
        </p:nvSpPr>
        <p:spPr>
          <a:xfrm>
            <a:off x="8115343" y="3492123"/>
            <a:ext cx="743189" cy="276999"/>
          </a:xfrm>
          <a:prstGeom prst="rect">
            <a:avLst/>
          </a:prstGeom>
          <a:noFill/>
        </p:spPr>
        <p:txBody>
          <a:bodyPr wrap="square" rtlCol="0">
            <a:spAutoFit/>
          </a:bodyPr>
          <a:lstStyle/>
          <a:p>
            <a:r>
              <a:rPr lang="nl-NL" sz="1200" b="1" dirty="0">
                <a:latin typeface="+mj-lt"/>
              </a:rPr>
              <a:t>28Aug</a:t>
            </a:r>
            <a:endParaRPr lang="nl-NL" sz="1200" dirty="0">
              <a:latin typeface="+mj-lt"/>
            </a:endParaRPr>
          </a:p>
        </p:txBody>
      </p:sp>
      <p:pic>
        <p:nvPicPr>
          <p:cNvPr id="12" name="Graphic 11" descr="Checkmark with solid fill">
            <a:extLst>
              <a:ext uri="{FF2B5EF4-FFF2-40B4-BE49-F238E27FC236}">
                <a16:creationId xmlns:a16="http://schemas.microsoft.com/office/drawing/2014/main" id="{FAC93826-F9DE-4886-A83B-B016EB8720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4327" y="3700342"/>
            <a:ext cx="226178" cy="226178"/>
          </a:xfrm>
          <a:prstGeom prst="rect">
            <a:avLst/>
          </a:prstGeom>
        </p:spPr>
      </p:pic>
      <p:pic>
        <p:nvPicPr>
          <p:cNvPr id="42" name="Graphic 41" descr="Checkmark with solid fill">
            <a:extLst>
              <a:ext uri="{FF2B5EF4-FFF2-40B4-BE49-F238E27FC236}">
                <a16:creationId xmlns:a16="http://schemas.microsoft.com/office/drawing/2014/main" id="{1D0CE9EE-20B3-4592-8014-1DC2FCDA06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6563" y="3695982"/>
            <a:ext cx="226178" cy="226178"/>
          </a:xfrm>
          <a:prstGeom prst="rect">
            <a:avLst/>
          </a:prstGeom>
        </p:spPr>
      </p:pic>
      <p:pic>
        <p:nvPicPr>
          <p:cNvPr id="44" name="Graphic 43" descr="Checkmark with solid fill">
            <a:extLst>
              <a:ext uri="{FF2B5EF4-FFF2-40B4-BE49-F238E27FC236}">
                <a16:creationId xmlns:a16="http://schemas.microsoft.com/office/drawing/2014/main" id="{90FDC70D-3C84-447D-87AC-56CC05967F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2681" y="3695982"/>
            <a:ext cx="226178" cy="226178"/>
          </a:xfrm>
          <a:prstGeom prst="rect">
            <a:avLst/>
          </a:prstGeom>
        </p:spPr>
      </p:pic>
      <p:pic>
        <p:nvPicPr>
          <p:cNvPr id="45" name="Graphic 44" descr="Checkmark with solid fill">
            <a:extLst>
              <a:ext uri="{FF2B5EF4-FFF2-40B4-BE49-F238E27FC236}">
                <a16:creationId xmlns:a16="http://schemas.microsoft.com/office/drawing/2014/main" id="{BB5F0550-7411-450B-85B9-41F4128ED8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8799" y="3691622"/>
            <a:ext cx="226178" cy="226178"/>
          </a:xfrm>
          <a:prstGeom prst="rect">
            <a:avLst/>
          </a:prstGeom>
        </p:spPr>
      </p:pic>
      <p:pic>
        <p:nvPicPr>
          <p:cNvPr id="46" name="Graphic 45" descr="Checkmark with solid fill">
            <a:extLst>
              <a:ext uri="{FF2B5EF4-FFF2-40B4-BE49-F238E27FC236}">
                <a16:creationId xmlns:a16="http://schemas.microsoft.com/office/drawing/2014/main" id="{4D6BD09B-1C1C-415E-AA98-FDC9C3ABF4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74917" y="3700342"/>
            <a:ext cx="226178" cy="226178"/>
          </a:xfrm>
          <a:prstGeom prst="rect">
            <a:avLst/>
          </a:prstGeom>
        </p:spPr>
      </p:pic>
      <p:pic>
        <p:nvPicPr>
          <p:cNvPr id="48" name="Graphic 47" descr="Checkmark with solid fill">
            <a:extLst>
              <a:ext uri="{FF2B5EF4-FFF2-40B4-BE49-F238E27FC236}">
                <a16:creationId xmlns:a16="http://schemas.microsoft.com/office/drawing/2014/main" id="{837ED579-0BA9-484F-ABA1-D769686E5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1035" y="3700342"/>
            <a:ext cx="226178" cy="226178"/>
          </a:xfrm>
          <a:prstGeom prst="rect">
            <a:avLst/>
          </a:prstGeom>
        </p:spPr>
      </p:pic>
      <p:pic>
        <p:nvPicPr>
          <p:cNvPr id="50" name="Graphic 49" descr="Close with solid fill">
            <a:extLst>
              <a:ext uri="{FF2B5EF4-FFF2-40B4-BE49-F238E27FC236}">
                <a16:creationId xmlns:a16="http://schemas.microsoft.com/office/drawing/2014/main" id="{84EAB2E6-C0FD-4327-84BC-F14385F17B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10442" y="3700342"/>
            <a:ext cx="217458" cy="217458"/>
          </a:xfrm>
          <a:prstGeom prst="rect">
            <a:avLst/>
          </a:prstGeom>
        </p:spPr>
      </p:pic>
      <p:graphicFrame>
        <p:nvGraphicFramePr>
          <p:cNvPr id="13" name="Table 13">
            <a:extLst>
              <a:ext uri="{FF2B5EF4-FFF2-40B4-BE49-F238E27FC236}">
                <a16:creationId xmlns:a16="http://schemas.microsoft.com/office/drawing/2014/main" id="{5302D6FB-4406-4799-B131-92B6DE43F1B6}"/>
              </a:ext>
            </a:extLst>
          </p:cNvPr>
          <p:cNvGraphicFramePr>
            <a:graphicFrameLocks noGrp="1"/>
          </p:cNvGraphicFramePr>
          <p:nvPr>
            <p:extLst>
              <p:ext uri="{D42A27DB-BD31-4B8C-83A1-F6EECF244321}">
                <p14:modId xmlns:p14="http://schemas.microsoft.com/office/powerpoint/2010/main" val="3895637844"/>
              </p:ext>
            </p:extLst>
          </p:nvPr>
        </p:nvGraphicFramePr>
        <p:xfrm>
          <a:off x="2759869" y="4203520"/>
          <a:ext cx="5418666" cy="1371600"/>
        </p:xfrm>
        <a:graphic>
          <a:graphicData uri="http://schemas.openxmlformats.org/drawingml/2006/table">
            <a:tbl>
              <a:tblPr firstRow="1" bandRow="1">
                <a:tableStyleId>{F5AB1C69-6EDB-4FF4-983F-18BD219EF322}</a:tableStyleId>
              </a:tblPr>
              <a:tblGrid>
                <a:gridCol w="3530095">
                  <a:extLst>
                    <a:ext uri="{9D8B030D-6E8A-4147-A177-3AD203B41FA5}">
                      <a16:colId xmlns:a16="http://schemas.microsoft.com/office/drawing/2014/main" val="1982618137"/>
                    </a:ext>
                  </a:extLst>
                </a:gridCol>
                <a:gridCol w="1888571">
                  <a:extLst>
                    <a:ext uri="{9D8B030D-6E8A-4147-A177-3AD203B41FA5}">
                      <a16:colId xmlns:a16="http://schemas.microsoft.com/office/drawing/2014/main" val="3412547310"/>
                    </a:ext>
                  </a:extLst>
                </a:gridCol>
              </a:tblGrid>
              <a:tr h="199536">
                <a:tc>
                  <a:txBody>
                    <a:bodyPr/>
                    <a:lstStyle/>
                    <a:p>
                      <a:r>
                        <a:rPr lang="nl-NL" sz="1200" dirty="0"/>
                        <a:t>Slotvoorbeeld S22</a:t>
                      </a:r>
                    </a:p>
                  </a:txBody>
                  <a:tcPr/>
                </a:tc>
                <a:tc>
                  <a:txBody>
                    <a:bodyPr/>
                    <a:lstStyle/>
                    <a:p>
                      <a:endParaRPr lang="nl-NL" sz="1200" dirty="0"/>
                    </a:p>
                  </a:txBody>
                  <a:tcPr/>
                </a:tc>
                <a:extLst>
                  <a:ext uri="{0D108BD9-81ED-4DB2-BD59-A6C34878D82A}">
                    <a16:rowId xmlns:a16="http://schemas.microsoft.com/office/drawing/2014/main" val="2226100681"/>
                  </a:ext>
                </a:extLst>
              </a:tr>
              <a:tr h="199536">
                <a:tc>
                  <a:txBody>
                    <a:bodyPr/>
                    <a:lstStyle/>
                    <a:p>
                      <a:r>
                        <a:rPr lang="nl-NL" sz="1200" dirty="0"/>
                        <a:t>Slotserie lengte</a:t>
                      </a:r>
                    </a:p>
                  </a:txBody>
                  <a:tcPr/>
                </a:tc>
                <a:tc>
                  <a:txBody>
                    <a:bodyPr/>
                    <a:lstStyle/>
                    <a:p>
                      <a:r>
                        <a:rPr lang="nl-NL" sz="1200" dirty="0"/>
                        <a:t>9 vluchten</a:t>
                      </a:r>
                    </a:p>
                  </a:txBody>
                  <a:tcPr/>
                </a:tc>
                <a:extLst>
                  <a:ext uri="{0D108BD9-81ED-4DB2-BD59-A6C34878D82A}">
                    <a16:rowId xmlns:a16="http://schemas.microsoft.com/office/drawing/2014/main" val="2119020627"/>
                  </a:ext>
                </a:extLst>
              </a:tr>
              <a:tr h="199536">
                <a:tc>
                  <a:txBody>
                    <a:bodyPr/>
                    <a:lstStyle/>
                    <a:p>
                      <a:r>
                        <a:rPr lang="nl-NL" sz="1200" dirty="0"/>
                        <a:t>Vluchten uitgevoerd</a:t>
                      </a:r>
                    </a:p>
                  </a:txBody>
                  <a:tcPr/>
                </a:tc>
                <a:tc>
                  <a:txBody>
                    <a:bodyPr/>
                    <a:lstStyle/>
                    <a:p>
                      <a:r>
                        <a:rPr lang="nl-NL" sz="1200" dirty="0"/>
                        <a:t>8 vluchten</a:t>
                      </a:r>
                    </a:p>
                  </a:txBody>
                  <a:tcPr/>
                </a:tc>
                <a:extLst>
                  <a:ext uri="{0D108BD9-81ED-4DB2-BD59-A6C34878D82A}">
                    <a16:rowId xmlns:a16="http://schemas.microsoft.com/office/drawing/2014/main" val="2025870964"/>
                  </a:ext>
                </a:extLst>
              </a:tr>
              <a:tr h="199536">
                <a:tc>
                  <a:txBody>
                    <a:bodyPr/>
                    <a:lstStyle/>
                    <a:p>
                      <a:r>
                        <a:rPr lang="nl-NL" sz="1200" dirty="0"/>
                        <a:t>% slotserie uitgevoerd</a:t>
                      </a:r>
                    </a:p>
                  </a:txBody>
                  <a:tcPr/>
                </a:tc>
                <a:tc>
                  <a:txBody>
                    <a:bodyPr/>
                    <a:lstStyle/>
                    <a:p>
                      <a:r>
                        <a:rPr lang="nl-NL" sz="1200" dirty="0"/>
                        <a:t>89%</a:t>
                      </a:r>
                    </a:p>
                  </a:txBody>
                  <a:tcPr/>
                </a:tc>
                <a:extLst>
                  <a:ext uri="{0D108BD9-81ED-4DB2-BD59-A6C34878D82A}">
                    <a16:rowId xmlns:a16="http://schemas.microsoft.com/office/drawing/2014/main" val="2138690809"/>
                  </a:ext>
                </a:extLst>
              </a:tr>
              <a:tr h="242506">
                <a:tc>
                  <a:txBody>
                    <a:bodyPr/>
                    <a:lstStyle/>
                    <a:p>
                      <a:r>
                        <a:rPr lang="nl-NL" sz="1200" dirty="0"/>
                        <a:t>Behouden historische slotserie voor S23?</a:t>
                      </a:r>
                    </a:p>
                  </a:txBody>
                  <a:tcPr/>
                </a:tc>
                <a:tc>
                  <a:txBody>
                    <a:bodyPr/>
                    <a:lstStyle/>
                    <a:p>
                      <a:r>
                        <a:rPr lang="nl-NL" sz="1200" dirty="0"/>
                        <a:t>Ja</a:t>
                      </a:r>
                    </a:p>
                  </a:txBody>
                  <a:tcPr/>
                </a:tc>
                <a:extLst>
                  <a:ext uri="{0D108BD9-81ED-4DB2-BD59-A6C34878D82A}">
                    <a16:rowId xmlns:a16="http://schemas.microsoft.com/office/drawing/2014/main" val="3398203930"/>
                  </a:ext>
                </a:extLst>
              </a:tr>
            </a:tbl>
          </a:graphicData>
        </a:graphic>
      </p:graphicFrame>
      <p:sp>
        <p:nvSpPr>
          <p:cNvPr id="58" name="TextBox 57">
            <a:extLst>
              <a:ext uri="{FF2B5EF4-FFF2-40B4-BE49-F238E27FC236}">
                <a16:creationId xmlns:a16="http://schemas.microsoft.com/office/drawing/2014/main" id="{E10E6164-8564-49FC-B39E-8DFF6C94B9BE}"/>
              </a:ext>
            </a:extLst>
          </p:cNvPr>
          <p:cNvSpPr txBox="1"/>
          <p:nvPr/>
        </p:nvSpPr>
        <p:spPr>
          <a:xfrm>
            <a:off x="2333331" y="3075061"/>
            <a:ext cx="5908084" cy="461665"/>
          </a:xfrm>
          <a:prstGeom prst="rect">
            <a:avLst/>
          </a:prstGeom>
          <a:noFill/>
        </p:spPr>
        <p:txBody>
          <a:bodyPr wrap="square" rtlCol="0">
            <a:spAutoFit/>
          </a:bodyPr>
          <a:lstStyle/>
          <a:p>
            <a:pPr algn="ctr"/>
            <a:r>
              <a:rPr lang="nl-NL" sz="1200" b="1" i="1" dirty="0">
                <a:latin typeface="+mj-lt"/>
              </a:rPr>
              <a:t>S22, 03JUL21 – 28AUG21, Dag 7, 73H, 189Y, EIN, 0500 DEP</a:t>
            </a:r>
          </a:p>
          <a:p>
            <a:pPr algn="ctr"/>
            <a:endParaRPr lang="nl-NL" sz="1200" dirty="0">
              <a:latin typeface="+mj-lt"/>
            </a:endParaRPr>
          </a:p>
        </p:txBody>
      </p:sp>
      <p:pic>
        <p:nvPicPr>
          <p:cNvPr id="31" name="Graphic 30" descr="Checkmark with solid fill">
            <a:extLst>
              <a:ext uri="{FF2B5EF4-FFF2-40B4-BE49-F238E27FC236}">
                <a16:creationId xmlns:a16="http://schemas.microsoft.com/office/drawing/2014/main" id="{18A0EAA7-057E-436C-83BD-48DF192B41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1178" y="3668078"/>
            <a:ext cx="226178" cy="226178"/>
          </a:xfrm>
          <a:prstGeom prst="rect">
            <a:avLst/>
          </a:prstGeom>
        </p:spPr>
      </p:pic>
      <p:pic>
        <p:nvPicPr>
          <p:cNvPr id="33" name="Graphic 32" descr="Checkmark with solid fill">
            <a:extLst>
              <a:ext uri="{FF2B5EF4-FFF2-40B4-BE49-F238E27FC236}">
                <a16:creationId xmlns:a16="http://schemas.microsoft.com/office/drawing/2014/main" id="{80852EE8-108C-4953-A102-F372DA0631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6932" y="3700342"/>
            <a:ext cx="226178" cy="226178"/>
          </a:xfrm>
          <a:prstGeom prst="rect">
            <a:avLst/>
          </a:prstGeom>
        </p:spPr>
      </p:pic>
    </p:spTree>
    <p:extLst>
      <p:ext uri="{BB962C8B-B14F-4D97-AF65-F5344CB8AC3E}">
        <p14:creationId xmlns:p14="http://schemas.microsoft.com/office/powerpoint/2010/main" val="338487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15FD-357E-40A6-8730-2376F87DF640}"/>
              </a:ext>
            </a:extLst>
          </p:cNvPr>
          <p:cNvSpPr>
            <a:spLocks noGrp="1"/>
          </p:cNvSpPr>
          <p:nvPr>
            <p:ph type="title"/>
          </p:nvPr>
        </p:nvSpPr>
        <p:spPr>
          <a:xfrm>
            <a:off x="431370" y="208857"/>
            <a:ext cx="11329259" cy="836680"/>
          </a:xfrm>
        </p:spPr>
        <p:txBody>
          <a:bodyPr>
            <a:normAutofit/>
          </a:bodyPr>
          <a:lstStyle/>
          <a:p>
            <a:r>
              <a:rPr lang="nl-NL" sz="2400" dirty="0"/>
              <a:t>Slots tijdens </a:t>
            </a:r>
            <a:r>
              <a:rPr lang="nl-NL" sz="2400" dirty="0" err="1"/>
              <a:t>initial</a:t>
            </a:r>
            <a:r>
              <a:rPr lang="nl-NL" sz="2400" dirty="0"/>
              <a:t> </a:t>
            </a:r>
            <a:r>
              <a:rPr lang="nl-NL" sz="2400" dirty="0" err="1"/>
              <a:t>submission</a:t>
            </a:r>
            <a:r>
              <a:rPr lang="nl-NL" sz="2400" dirty="0"/>
              <a:t> worden toegewezen op basis van een aantal criteria, waarbij historische slots het belangrijkst zijn</a:t>
            </a:r>
          </a:p>
        </p:txBody>
      </p:sp>
      <p:sp>
        <p:nvSpPr>
          <p:cNvPr id="4" name="Content Placeholder 3">
            <a:extLst>
              <a:ext uri="{FF2B5EF4-FFF2-40B4-BE49-F238E27FC236}">
                <a16:creationId xmlns:a16="http://schemas.microsoft.com/office/drawing/2014/main" id="{9DE602B0-54D7-4404-9E62-6AC4598CE493}"/>
              </a:ext>
            </a:extLst>
          </p:cNvPr>
          <p:cNvSpPr>
            <a:spLocks noGrp="1"/>
          </p:cNvSpPr>
          <p:nvPr>
            <p:ph sz="quarter" idx="12"/>
          </p:nvPr>
        </p:nvSpPr>
        <p:spPr>
          <a:xfrm>
            <a:off x="3994686" y="1152358"/>
            <a:ext cx="3603421" cy="229097"/>
          </a:xfrm>
        </p:spPr>
        <p:txBody>
          <a:bodyPr/>
          <a:lstStyle/>
          <a:p>
            <a:r>
              <a:rPr lang="nl-NL" dirty="0">
                <a:solidFill>
                  <a:srgbClr val="00B050"/>
                </a:solidFill>
              </a:rPr>
              <a:t>Toewijzingscriteria slots</a:t>
            </a:r>
          </a:p>
        </p:txBody>
      </p:sp>
      <p:sp>
        <p:nvSpPr>
          <p:cNvPr id="6" name="Slide Number Placeholder 5">
            <a:extLst>
              <a:ext uri="{FF2B5EF4-FFF2-40B4-BE49-F238E27FC236}">
                <a16:creationId xmlns:a16="http://schemas.microsoft.com/office/drawing/2014/main" id="{B50DCA46-1C24-4B01-A794-032A5D651454}"/>
              </a:ext>
            </a:extLst>
          </p:cNvPr>
          <p:cNvSpPr>
            <a:spLocks noGrp="1"/>
          </p:cNvSpPr>
          <p:nvPr>
            <p:ph type="sldNum" sz="quarter" idx="4"/>
          </p:nvPr>
        </p:nvSpPr>
        <p:spPr/>
        <p:txBody>
          <a:bodyPr/>
          <a:lstStyle/>
          <a:p>
            <a:fld id="{BE9414F3-9778-4964-87C2-61F643E17204}" type="slidenum">
              <a:rPr lang="nl-NL" smtClean="0"/>
              <a:pPr/>
              <a:t>8</a:t>
            </a:fld>
            <a:endParaRPr lang="nl-NL" dirty="0"/>
          </a:p>
        </p:txBody>
      </p:sp>
      <p:sp>
        <p:nvSpPr>
          <p:cNvPr id="28" name="Rectangle 27">
            <a:extLst>
              <a:ext uri="{FF2B5EF4-FFF2-40B4-BE49-F238E27FC236}">
                <a16:creationId xmlns:a16="http://schemas.microsoft.com/office/drawing/2014/main" id="{B1B9325A-644E-4404-AFF0-5E5B94A90E66}"/>
              </a:ext>
            </a:extLst>
          </p:cNvPr>
          <p:cNvSpPr/>
          <p:nvPr/>
        </p:nvSpPr>
        <p:spPr>
          <a:xfrm>
            <a:off x="417564" y="1699434"/>
            <a:ext cx="2441140" cy="5072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Slot pool</a:t>
            </a:r>
          </a:p>
        </p:txBody>
      </p:sp>
      <p:sp>
        <p:nvSpPr>
          <p:cNvPr id="31" name="Rectangle 30">
            <a:extLst>
              <a:ext uri="{FF2B5EF4-FFF2-40B4-BE49-F238E27FC236}">
                <a16:creationId xmlns:a16="http://schemas.microsoft.com/office/drawing/2014/main" id="{09F0A0FA-3F5F-45D2-A37B-D16DCB9C95FB}"/>
              </a:ext>
            </a:extLst>
          </p:cNvPr>
          <p:cNvSpPr/>
          <p:nvPr/>
        </p:nvSpPr>
        <p:spPr>
          <a:xfrm>
            <a:off x="3994686" y="1699434"/>
            <a:ext cx="2441140" cy="5072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Historische slots</a:t>
            </a:r>
          </a:p>
        </p:txBody>
      </p:sp>
      <p:cxnSp>
        <p:nvCxnSpPr>
          <p:cNvPr id="9" name="Straight Arrow Connector 8">
            <a:extLst>
              <a:ext uri="{FF2B5EF4-FFF2-40B4-BE49-F238E27FC236}">
                <a16:creationId xmlns:a16="http://schemas.microsoft.com/office/drawing/2014/main" id="{BE73290C-BCA8-47E3-8BB2-D464483CD764}"/>
              </a:ext>
            </a:extLst>
          </p:cNvPr>
          <p:cNvCxnSpPr>
            <a:cxnSpLocks/>
            <a:stCxn id="28" idx="3"/>
            <a:endCxn id="31" idx="1"/>
          </p:cNvCxnSpPr>
          <p:nvPr/>
        </p:nvCxnSpPr>
        <p:spPr>
          <a:xfrm>
            <a:off x="2858704" y="1953048"/>
            <a:ext cx="11359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9FBC65E-B628-479E-A595-E998CFB26D36}"/>
              </a:ext>
            </a:extLst>
          </p:cNvPr>
          <p:cNvCxnSpPr>
            <a:cxnSpLocks/>
            <a:stCxn id="28" idx="2"/>
            <a:endCxn id="34" idx="0"/>
          </p:cNvCxnSpPr>
          <p:nvPr/>
        </p:nvCxnSpPr>
        <p:spPr>
          <a:xfrm>
            <a:off x="1638134" y="2206665"/>
            <a:ext cx="0" cy="35635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0D7C127-9C52-4F73-B92B-85CCB8C5BB7A}"/>
              </a:ext>
            </a:extLst>
          </p:cNvPr>
          <p:cNvSpPr/>
          <p:nvPr/>
        </p:nvSpPr>
        <p:spPr>
          <a:xfrm>
            <a:off x="417564" y="2563022"/>
            <a:ext cx="2441140" cy="73152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Overgebleven slots na toewijzing historische slots</a:t>
            </a:r>
          </a:p>
        </p:txBody>
      </p:sp>
      <p:sp>
        <p:nvSpPr>
          <p:cNvPr id="36" name="Rectangle 35">
            <a:extLst>
              <a:ext uri="{FF2B5EF4-FFF2-40B4-BE49-F238E27FC236}">
                <a16:creationId xmlns:a16="http://schemas.microsoft.com/office/drawing/2014/main" id="{5AEAB71A-81C1-44B2-9BB5-5407505EC720}"/>
              </a:ext>
            </a:extLst>
          </p:cNvPr>
          <p:cNvSpPr/>
          <p:nvPr/>
        </p:nvSpPr>
        <p:spPr>
          <a:xfrm>
            <a:off x="4008494" y="4198406"/>
            <a:ext cx="2441140" cy="507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Year-round operations</a:t>
            </a:r>
          </a:p>
        </p:txBody>
      </p:sp>
      <p:sp>
        <p:nvSpPr>
          <p:cNvPr id="43" name="Rectangle 42">
            <a:extLst>
              <a:ext uri="{FF2B5EF4-FFF2-40B4-BE49-F238E27FC236}">
                <a16:creationId xmlns:a16="http://schemas.microsoft.com/office/drawing/2014/main" id="{E196CE04-AFF0-4E31-B37A-FA728C01B3E0}"/>
              </a:ext>
            </a:extLst>
          </p:cNvPr>
          <p:cNvSpPr/>
          <p:nvPr/>
        </p:nvSpPr>
        <p:spPr>
          <a:xfrm>
            <a:off x="3994686" y="3515563"/>
            <a:ext cx="2441140" cy="50723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New entrants</a:t>
            </a:r>
          </a:p>
        </p:txBody>
      </p:sp>
      <p:cxnSp>
        <p:nvCxnSpPr>
          <p:cNvPr id="51" name="Straight Arrow Connector 50">
            <a:extLst>
              <a:ext uri="{FF2B5EF4-FFF2-40B4-BE49-F238E27FC236}">
                <a16:creationId xmlns:a16="http://schemas.microsoft.com/office/drawing/2014/main" id="{D385E3E7-680C-471E-80AB-536CF0F0ADA4}"/>
              </a:ext>
            </a:extLst>
          </p:cNvPr>
          <p:cNvCxnSpPr>
            <a:cxnSpLocks/>
            <a:stCxn id="34" idx="3"/>
          </p:cNvCxnSpPr>
          <p:nvPr/>
        </p:nvCxnSpPr>
        <p:spPr>
          <a:xfrm flipV="1">
            <a:off x="2858704" y="2873922"/>
            <a:ext cx="3577122" cy="548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7B6EFE17-6871-4539-BC9E-C9B3E85FC6E4}"/>
              </a:ext>
            </a:extLst>
          </p:cNvPr>
          <p:cNvSpPr/>
          <p:nvPr/>
        </p:nvSpPr>
        <p:spPr>
          <a:xfrm>
            <a:off x="3308569" y="5190336"/>
            <a:ext cx="2441140" cy="507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Toewijzingscriteria</a:t>
            </a:r>
          </a:p>
        </p:txBody>
      </p:sp>
      <p:sp>
        <p:nvSpPr>
          <p:cNvPr id="54" name="TextBox 53">
            <a:extLst>
              <a:ext uri="{FF2B5EF4-FFF2-40B4-BE49-F238E27FC236}">
                <a16:creationId xmlns:a16="http://schemas.microsoft.com/office/drawing/2014/main" id="{65457758-2C11-43E5-8AC8-EE0D62BFA996}"/>
              </a:ext>
            </a:extLst>
          </p:cNvPr>
          <p:cNvSpPr txBox="1"/>
          <p:nvPr/>
        </p:nvSpPr>
        <p:spPr>
          <a:xfrm>
            <a:off x="6681378" y="1655510"/>
            <a:ext cx="5303835" cy="646331"/>
          </a:xfrm>
          <a:prstGeom prst="rect">
            <a:avLst/>
          </a:prstGeom>
          <a:noFill/>
        </p:spPr>
        <p:txBody>
          <a:bodyPr wrap="square" rtlCol="0">
            <a:spAutoFit/>
          </a:bodyPr>
          <a:lstStyle/>
          <a:p>
            <a:r>
              <a:rPr lang="nl-NL" sz="1200" dirty="0">
                <a:latin typeface="+mj-lt"/>
              </a:rPr>
              <a:t>Historische slots worden als eerst verdeeld:</a:t>
            </a:r>
          </a:p>
          <a:p>
            <a:pPr marL="228600" indent="-228600">
              <a:buAutoNum type="arabicPeriod"/>
            </a:pPr>
            <a:r>
              <a:rPr lang="nl-NL" sz="1200" dirty="0">
                <a:latin typeface="+mj-lt"/>
              </a:rPr>
              <a:t>Historische slots zonder change</a:t>
            </a:r>
          </a:p>
          <a:p>
            <a:pPr marL="228600" indent="-228600">
              <a:buAutoNum type="arabicPeriod"/>
            </a:pPr>
            <a:r>
              <a:rPr lang="nl-NL" sz="1200" dirty="0">
                <a:latin typeface="+mj-lt"/>
              </a:rPr>
              <a:t>Historische slots met change (bijv. tijd, a/c type, bestemming)</a:t>
            </a:r>
          </a:p>
        </p:txBody>
      </p:sp>
      <p:sp>
        <p:nvSpPr>
          <p:cNvPr id="55" name="TextBox 54">
            <a:extLst>
              <a:ext uri="{FF2B5EF4-FFF2-40B4-BE49-F238E27FC236}">
                <a16:creationId xmlns:a16="http://schemas.microsoft.com/office/drawing/2014/main" id="{247D5D2B-2723-4FD3-BFE6-5E68A1D536A8}"/>
              </a:ext>
            </a:extLst>
          </p:cNvPr>
          <p:cNvSpPr txBox="1"/>
          <p:nvPr/>
        </p:nvSpPr>
        <p:spPr>
          <a:xfrm>
            <a:off x="6546452" y="3535364"/>
            <a:ext cx="5303835" cy="461665"/>
          </a:xfrm>
          <a:prstGeom prst="rect">
            <a:avLst/>
          </a:prstGeom>
          <a:noFill/>
        </p:spPr>
        <p:txBody>
          <a:bodyPr wrap="square" rtlCol="0">
            <a:spAutoFit/>
          </a:bodyPr>
          <a:lstStyle/>
          <a:p>
            <a:r>
              <a:rPr lang="nl-NL" sz="1200" dirty="0">
                <a:latin typeface="+mj-lt"/>
              </a:rPr>
              <a:t>50% van de overgebleven slots/capaciteit moeten worden toegewezen aan new </a:t>
            </a:r>
            <a:r>
              <a:rPr lang="nl-NL" sz="1200" dirty="0" err="1">
                <a:latin typeface="+mj-lt"/>
              </a:rPr>
              <a:t>entrants</a:t>
            </a:r>
            <a:r>
              <a:rPr lang="nl-NL" sz="1200" dirty="0">
                <a:latin typeface="+mj-lt"/>
              </a:rPr>
              <a:t> en 50% aan niet new </a:t>
            </a:r>
            <a:r>
              <a:rPr lang="nl-NL" sz="1200" dirty="0" err="1">
                <a:latin typeface="+mj-lt"/>
              </a:rPr>
              <a:t>entrants</a:t>
            </a:r>
            <a:endParaRPr lang="nl-NL" sz="1200" dirty="0">
              <a:latin typeface="+mj-lt"/>
            </a:endParaRPr>
          </a:p>
        </p:txBody>
      </p:sp>
      <p:sp>
        <p:nvSpPr>
          <p:cNvPr id="56" name="TextBox 55">
            <a:extLst>
              <a:ext uri="{FF2B5EF4-FFF2-40B4-BE49-F238E27FC236}">
                <a16:creationId xmlns:a16="http://schemas.microsoft.com/office/drawing/2014/main" id="{898FC50B-8FCE-4E3A-9C2C-A5416EB56267}"/>
              </a:ext>
            </a:extLst>
          </p:cNvPr>
          <p:cNvSpPr txBox="1"/>
          <p:nvPr/>
        </p:nvSpPr>
        <p:spPr>
          <a:xfrm>
            <a:off x="6449634" y="4174441"/>
            <a:ext cx="5303835" cy="646331"/>
          </a:xfrm>
          <a:prstGeom prst="rect">
            <a:avLst/>
          </a:prstGeom>
          <a:noFill/>
        </p:spPr>
        <p:txBody>
          <a:bodyPr wrap="square" rtlCol="0">
            <a:spAutoFit/>
          </a:bodyPr>
          <a:lstStyle/>
          <a:p>
            <a:r>
              <a:rPr lang="nl-NL" sz="1200" dirty="0">
                <a:latin typeface="+mj-lt"/>
              </a:rPr>
              <a:t>Luchtvaartmaatschappijen die bestaande operaties willen verlengen naar een volgend seizoen krijgen voorrang boven helemaal nieuwe slotaanvragen.</a:t>
            </a:r>
          </a:p>
        </p:txBody>
      </p:sp>
      <p:sp>
        <p:nvSpPr>
          <p:cNvPr id="57" name="TextBox 56">
            <a:extLst>
              <a:ext uri="{FF2B5EF4-FFF2-40B4-BE49-F238E27FC236}">
                <a16:creationId xmlns:a16="http://schemas.microsoft.com/office/drawing/2014/main" id="{3E1FEBB3-C410-47B6-9428-4CE9DA7E43F5}"/>
              </a:ext>
            </a:extLst>
          </p:cNvPr>
          <p:cNvSpPr txBox="1"/>
          <p:nvPr/>
        </p:nvSpPr>
        <p:spPr>
          <a:xfrm>
            <a:off x="5754831" y="4966895"/>
            <a:ext cx="5303835" cy="1200329"/>
          </a:xfrm>
          <a:prstGeom prst="rect">
            <a:avLst/>
          </a:prstGeom>
          <a:noFill/>
        </p:spPr>
        <p:txBody>
          <a:bodyPr wrap="square" rtlCol="0">
            <a:spAutoFit/>
          </a:bodyPr>
          <a:lstStyle/>
          <a:p>
            <a:r>
              <a:rPr lang="nl-NL" sz="1200" dirty="0">
                <a:latin typeface="+mj-lt"/>
              </a:rPr>
              <a:t>De laatste categorie slots (nr4) wordt toegedeeld op basis van (in willekeurige volgorde): lengte van vluchtseries, curfews, tijd op de wachtlijst, type service en markt, competitie, eisen van reizigers, frequentie en lokale criteria. Deze worden vastgelegd in de local rules / guidelines van het land of airport. In Nederland heeft ACNL additionele allocatiecriteria vastgesteld voor AMS.</a:t>
            </a:r>
          </a:p>
        </p:txBody>
      </p:sp>
      <p:graphicFrame>
        <p:nvGraphicFramePr>
          <p:cNvPr id="3" name="Table 7">
            <a:extLst>
              <a:ext uri="{FF2B5EF4-FFF2-40B4-BE49-F238E27FC236}">
                <a16:creationId xmlns:a16="http://schemas.microsoft.com/office/drawing/2014/main" id="{3271CDCE-69E8-4812-80F3-D870F0964992}"/>
              </a:ext>
            </a:extLst>
          </p:cNvPr>
          <p:cNvGraphicFramePr>
            <a:graphicFrameLocks noGrp="1"/>
          </p:cNvGraphicFramePr>
          <p:nvPr>
            <p:extLst>
              <p:ext uri="{D42A27DB-BD31-4B8C-83A1-F6EECF244321}">
                <p14:modId xmlns:p14="http://schemas.microsoft.com/office/powerpoint/2010/main" val="1308253011"/>
              </p:ext>
            </p:extLst>
          </p:nvPr>
        </p:nvGraphicFramePr>
        <p:xfrm>
          <a:off x="6472416" y="2508162"/>
          <a:ext cx="4586250" cy="731520"/>
        </p:xfrm>
        <a:graphic>
          <a:graphicData uri="http://schemas.openxmlformats.org/drawingml/2006/table">
            <a:tbl>
              <a:tblPr firstRow="1" bandRow="1">
                <a:tableStyleId>{F5AB1C69-6EDB-4FF4-983F-18BD219EF322}</a:tableStyleId>
              </a:tblPr>
              <a:tblGrid>
                <a:gridCol w="2293125">
                  <a:extLst>
                    <a:ext uri="{9D8B030D-6E8A-4147-A177-3AD203B41FA5}">
                      <a16:colId xmlns:a16="http://schemas.microsoft.com/office/drawing/2014/main" val="1880705544"/>
                    </a:ext>
                  </a:extLst>
                </a:gridCol>
                <a:gridCol w="2293125">
                  <a:extLst>
                    <a:ext uri="{9D8B030D-6E8A-4147-A177-3AD203B41FA5}">
                      <a16:colId xmlns:a16="http://schemas.microsoft.com/office/drawing/2014/main" val="2289113929"/>
                    </a:ext>
                  </a:extLst>
                </a:gridCol>
              </a:tblGrid>
              <a:tr h="0">
                <a:tc>
                  <a:txBody>
                    <a:bodyPr/>
                    <a:lstStyle/>
                    <a:p>
                      <a:r>
                        <a:rPr lang="nl-NL" sz="1000" dirty="0"/>
                        <a:t>New entrants (50%)</a:t>
                      </a:r>
                    </a:p>
                  </a:txBody>
                  <a:tcPr/>
                </a:tc>
                <a:tc>
                  <a:txBody>
                    <a:bodyPr/>
                    <a:lstStyle/>
                    <a:p>
                      <a:r>
                        <a:rPr lang="nl-NL" sz="1000" dirty="0"/>
                        <a:t>Niet-new entrants (50%)</a:t>
                      </a:r>
                    </a:p>
                  </a:txBody>
                  <a:tcPr/>
                </a:tc>
                <a:extLst>
                  <a:ext uri="{0D108BD9-81ED-4DB2-BD59-A6C34878D82A}">
                    <a16:rowId xmlns:a16="http://schemas.microsoft.com/office/drawing/2014/main" val="4249938275"/>
                  </a:ext>
                </a:extLst>
              </a:tr>
              <a:tr h="0">
                <a:tc>
                  <a:txBody>
                    <a:bodyPr/>
                    <a:lstStyle/>
                    <a:p>
                      <a:r>
                        <a:rPr lang="nl-NL" sz="1000" dirty="0"/>
                        <a:t>3. Year-round operations</a:t>
                      </a:r>
                    </a:p>
                  </a:txBody>
                  <a:tcPr/>
                </a:tc>
                <a:tc>
                  <a:txBody>
                    <a:bodyPr/>
                    <a:lstStyle/>
                    <a:p>
                      <a:r>
                        <a:rPr lang="nl-NL" sz="1000" dirty="0"/>
                        <a:t>3. Year-round operations</a:t>
                      </a:r>
                    </a:p>
                  </a:txBody>
                  <a:tcPr/>
                </a:tc>
                <a:extLst>
                  <a:ext uri="{0D108BD9-81ED-4DB2-BD59-A6C34878D82A}">
                    <a16:rowId xmlns:a16="http://schemas.microsoft.com/office/drawing/2014/main" val="1379590329"/>
                  </a:ext>
                </a:extLst>
              </a:tr>
              <a:tr h="0">
                <a:tc>
                  <a:txBody>
                    <a:bodyPr/>
                    <a:lstStyle/>
                    <a:p>
                      <a:r>
                        <a:rPr lang="nl-NL" sz="1000" dirty="0"/>
                        <a:t>4. Overgebleven slots</a:t>
                      </a:r>
                    </a:p>
                  </a:txBody>
                  <a:tcPr/>
                </a:tc>
                <a:tc>
                  <a:txBody>
                    <a:bodyPr/>
                    <a:lstStyle/>
                    <a:p>
                      <a:r>
                        <a:rPr lang="nl-NL" sz="1000" dirty="0"/>
                        <a:t>4. Overgebleven slots</a:t>
                      </a:r>
                    </a:p>
                  </a:txBody>
                  <a:tcPr/>
                </a:tc>
                <a:extLst>
                  <a:ext uri="{0D108BD9-81ED-4DB2-BD59-A6C34878D82A}">
                    <a16:rowId xmlns:a16="http://schemas.microsoft.com/office/drawing/2014/main" val="1820563522"/>
                  </a:ext>
                </a:extLst>
              </a:tr>
            </a:tbl>
          </a:graphicData>
        </a:graphic>
      </p:graphicFrame>
    </p:spTree>
    <p:extLst>
      <p:ext uri="{BB962C8B-B14F-4D97-AF65-F5344CB8AC3E}">
        <p14:creationId xmlns:p14="http://schemas.microsoft.com/office/powerpoint/2010/main" val="205069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15FD-357E-40A6-8730-2376F87DF640}"/>
              </a:ext>
            </a:extLst>
          </p:cNvPr>
          <p:cNvSpPr>
            <a:spLocks noGrp="1"/>
          </p:cNvSpPr>
          <p:nvPr>
            <p:ph type="title"/>
          </p:nvPr>
        </p:nvSpPr>
        <p:spPr>
          <a:xfrm>
            <a:off x="607579" y="217486"/>
            <a:ext cx="11329259" cy="369979"/>
          </a:xfrm>
        </p:spPr>
        <p:txBody>
          <a:bodyPr>
            <a:normAutofit fontScale="90000"/>
          </a:bodyPr>
          <a:lstStyle/>
          <a:p>
            <a:r>
              <a:rPr lang="nl-NL" sz="2400" dirty="0"/>
              <a:t>Plannings tijdslijn </a:t>
            </a:r>
            <a:r>
              <a:rPr lang="nl-NL" sz="2400" dirty="0" err="1"/>
              <a:t>transavia</a:t>
            </a:r>
            <a:r>
              <a:rPr lang="nl-NL" sz="2400" dirty="0"/>
              <a:t> in een regulier zomer seizoen (01apr-31oct) zonder extreme omstandigheden (data en tijdslijn kan per jaar veranderen)</a:t>
            </a:r>
          </a:p>
        </p:txBody>
      </p:sp>
      <p:sp>
        <p:nvSpPr>
          <p:cNvPr id="4" name="Content Placeholder 3">
            <a:extLst>
              <a:ext uri="{FF2B5EF4-FFF2-40B4-BE49-F238E27FC236}">
                <a16:creationId xmlns:a16="http://schemas.microsoft.com/office/drawing/2014/main" id="{9DE602B0-54D7-4404-9E62-6AC4598CE493}"/>
              </a:ext>
            </a:extLst>
          </p:cNvPr>
          <p:cNvSpPr>
            <a:spLocks noGrp="1"/>
          </p:cNvSpPr>
          <p:nvPr>
            <p:ph sz="quarter" idx="12"/>
          </p:nvPr>
        </p:nvSpPr>
        <p:spPr>
          <a:xfrm>
            <a:off x="272708" y="2566937"/>
            <a:ext cx="1531159" cy="310774"/>
          </a:xfrm>
        </p:spPr>
        <p:txBody>
          <a:bodyPr/>
          <a:lstStyle/>
          <a:p>
            <a:r>
              <a:rPr lang="nl-NL" dirty="0">
                <a:solidFill>
                  <a:srgbClr val="00B050"/>
                </a:solidFill>
              </a:rPr>
              <a:t>Netwerk</a:t>
            </a:r>
          </a:p>
        </p:txBody>
      </p:sp>
      <p:sp>
        <p:nvSpPr>
          <p:cNvPr id="6" name="Slide Number Placeholder 5">
            <a:extLst>
              <a:ext uri="{FF2B5EF4-FFF2-40B4-BE49-F238E27FC236}">
                <a16:creationId xmlns:a16="http://schemas.microsoft.com/office/drawing/2014/main" id="{B50DCA46-1C24-4B01-A794-032A5D651454}"/>
              </a:ext>
            </a:extLst>
          </p:cNvPr>
          <p:cNvSpPr>
            <a:spLocks noGrp="1"/>
          </p:cNvSpPr>
          <p:nvPr>
            <p:ph type="sldNum" sz="quarter" idx="4"/>
          </p:nvPr>
        </p:nvSpPr>
        <p:spPr/>
        <p:txBody>
          <a:bodyPr/>
          <a:lstStyle/>
          <a:p>
            <a:fld id="{BE9414F3-9778-4964-87C2-61F643E17204}" type="slidenum">
              <a:rPr lang="nl-NL" smtClean="0"/>
              <a:pPr/>
              <a:t>9</a:t>
            </a:fld>
            <a:endParaRPr lang="nl-NL" dirty="0"/>
          </a:p>
        </p:txBody>
      </p:sp>
      <p:cxnSp>
        <p:nvCxnSpPr>
          <p:cNvPr id="24" name="Straight Arrow Connector 23">
            <a:extLst>
              <a:ext uri="{FF2B5EF4-FFF2-40B4-BE49-F238E27FC236}">
                <a16:creationId xmlns:a16="http://schemas.microsoft.com/office/drawing/2014/main" id="{1F03003C-E82D-4C3F-822C-77B7FA0D9BE6}"/>
              </a:ext>
            </a:extLst>
          </p:cNvPr>
          <p:cNvCxnSpPr>
            <a:cxnSpLocks/>
          </p:cNvCxnSpPr>
          <p:nvPr/>
        </p:nvCxnSpPr>
        <p:spPr>
          <a:xfrm flipV="1">
            <a:off x="1803867" y="2690194"/>
            <a:ext cx="9932177" cy="64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F1C532-A19C-4DDD-B94D-899A2B0E21D2}"/>
              </a:ext>
            </a:extLst>
          </p:cNvPr>
          <p:cNvSpPr txBox="1"/>
          <p:nvPr/>
        </p:nvSpPr>
        <p:spPr>
          <a:xfrm>
            <a:off x="1631924" y="2392967"/>
            <a:ext cx="741600" cy="276999"/>
          </a:xfrm>
          <a:prstGeom prst="rect">
            <a:avLst/>
          </a:prstGeom>
          <a:noFill/>
        </p:spPr>
        <p:txBody>
          <a:bodyPr wrap="square" rtlCol="0">
            <a:spAutoFit/>
          </a:bodyPr>
          <a:lstStyle/>
          <a:p>
            <a:r>
              <a:rPr lang="nl-NL" sz="1200" dirty="0">
                <a:latin typeface="+mj-lt"/>
              </a:rPr>
              <a:t>Apr </a:t>
            </a:r>
          </a:p>
        </p:txBody>
      </p:sp>
      <p:sp>
        <p:nvSpPr>
          <p:cNvPr id="26" name="TextBox 25">
            <a:extLst>
              <a:ext uri="{FF2B5EF4-FFF2-40B4-BE49-F238E27FC236}">
                <a16:creationId xmlns:a16="http://schemas.microsoft.com/office/drawing/2014/main" id="{3CB3D4DF-C74C-438B-9693-F1E46325CBEC}"/>
              </a:ext>
            </a:extLst>
          </p:cNvPr>
          <p:cNvSpPr txBox="1"/>
          <p:nvPr/>
        </p:nvSpPr>
        <p:spPr>
          <a:xfrm>
            <a:off x="1631924" y="2877711"/>
            <a:ext cx="558515" cy="274323"/>
          </a:xfrm>
          <a:prstGeom prst="rect">
            <a:avLst/>
          </a:prstGeom>
          <a:noFill/>
        </p:spPr>
        <p:txBody>
          <a:bodyPr wrap="square" rtlCol="0">
            <a:spAutoFit/>
          </a:bodyPr>
          <a:lstStyle/>
          <a:p>
            <a:r>
              <a:rPr lang="nl-NL" sz="1200" dirty="0">
                <a:latin typeface="+mj-lt"/>
              </a:rPr>
              <a:t>start</a:t>
            </a:r>
          </a:p>
        </p:txBody>
      </p:sp>
      <p:pic>
        <p:nvPicPr>
          <p:cNvPr id="42" name="Graphic 41" descr="Checkmark with solid fill">
            <a:extLst>
              <a:ext uri="{FF2B5EF4-FFF2-40B4-BE49-F238E27FC236}">
                <a16:creationId xmlns:a16="http://schemas.microsoft.com/office/drawing/2014/main" id="{1D0CE9EE-20B3-4592-8014-1DC2FCDA06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4094" y="2577105"/>
            <a:ext cx="226178" cy="226178"/>
          </a:xfrm>
          <a:prstGeom prst="rect">
            <a:avLst/>
          </a:prstGeom>
        </p:spPr>
      </p:pic>
      <p:pic>
        <p:nvPicPr>
          <p:cNvPr id="48" name="Graphic 47" descr="Checkmark with solid fill">
            <a:extLst>
              <a:ext uri="{FF2B5EF4-FFF2-40B4-BE49-F238E27FC236}">
                <a16:creationId xmlns:a16="http://schemas.microsoft.com/office/drawing/2014/main" id="{837ED579-0BA9-484F-ABA1-D769686E5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651" y="2590577"/>
            <a:ext cx="226178" cy="226178"/>
          </a:xfrm>
          <a:prstGeom prst="rect">
            <a:avLst/>
          </a:prstGeom>
        </p:spPr>
      </p:pic>
      <p:pic>
        <p:nvPicPr>
          <p:cNvPr id="31" name="Graphic 30" descr="Checkmark with solid fill">
            <a:extLst>
              <a:ext uri="{FF2B5EF4-FFF2-40B4-BE49-F238E27FC236}">
                <a16:creationId xmlns:a16="http://schemas.microsoft.com/office/drawing/2014/main" id="{18A0EAA7-057E-436C-83BD-48DF192B41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3867" y="2617758"/>
            <a:ext cx="226178" cy="226178"/>
          </a:xfrm>
          <a:prstGeom prst="rect">
            <a:avLst/>
          </a:prstGeom>
        </p:spPr>
      </p:pic>
      <p:sp>
        <p:nvSpPr>
          <p:cNvPr id="39" name="TextBox 38">
            <a:extLst>
              <a:ext uri="{FF2B5EF4-FFF2-40B4-BE49-F238E27FC236}">
                <a16:creationId xmlns:a16="http://schemas.microsoft.com/office/drawing/2014/main" id="{6F44319D-0749-4887-A1A3-141D202DD451}"/>
              </a:ext>
            </a:extLst>
          </p:cNvPr>
          <p:cNvSpPr txBox="1"/>
          <p:nvPr/>
        </p:nvSpPr>
        <p:spPr>
          <a:xfrm>
            <a:off x="3335026" y="2374746"/>
            <a:ext cx="741600" cy="276999"/>
          </a:xfrm>
          <a:prstGeom prst="rect">
            <a:avLst/>
          </a:prstGeom>
          <a:noFill/>
        </p:spPr>
        <p:txBody>
          <a:bodyPr wrap="square" rtlCol="0">
            <a:spAutoFit/>
          </a:bodyPr>
          <a:lstStyle/>
          <a:p>
            <a:r>
              <a:rPr lang="nl-NL" sz="1200" dirty="0">
                <a:latin typeface="+mj-lt"/>
              </a:rPr>
              <a:t>jun</a:t>
            </a:r>
          </a:p>
        </p:txBody>
      </p:sp>
      <p:sp>
        <p:nvSpPr>
          <p:cNvPr id="40" name="TextBox 39">
            <a:extLst>
              <a:ext uri="{FF2B5EF4-FFF2-40B4-BE49-F238E27FC236}">
                <a16:creationId xmlns:a16="http://schemas.microsoft.com/office/drawing/2014/main" id="{7F539C44-A535-4A0C-8C34-326727B3DB2E}"/>
              </a:ext>
            </a:extLst>
          </p:cNvPr>
          <p:cNvSpPr txBox="1"/>
          <p:nvPr/>
        </p:nvSpPr>
        <p:spPr>
          <a:xfrm>
            <a:off x="3361145" y="2887120"/>
            <a:ext cx="743189" cy="276999"/>
          </a:xfrm>
          <a:prstGeom prst="rect">
            <a:avLst/>
          </a:prstGeom>
          <a:noFill/>
        </p:spPr>
        <p:txBody>
          <a:bodyPr wrap="square" rtlCol="0">
            <a:spAutoFit/>
          </a:bodyPr>
          <a:lstStyle/>
          <a:p>
            <a:r>
              <a:rPr lang="nl-NL" sz="1200" dirty="0">
                <a:latin typeface="+mj-lt"/>
              </a:rPr>
              <a:t>draft 0</a:t>
            </a:r>
          </a:p>
        </p:txBody>
      </p:sp>
      <p:pic>
        <p:nvPicPr>
          <p:cNvPr id="41" name="Graphic 40" descr="Checkmark with solid fill">
            <a:extLst>
              <a:ext uri="{FF2B5EF4-FFF2-40B4-BE49-F238E27FC236}">
                <a16:creationId xmlns:a16="http://schemas.microsoft.com/office/drawing/2014/main" id="{F10CC23F-968E-4761-B975-99F2CB86FA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7346" y="2586911"/>
            <a:ext cx="226178" cy="226178"/>
          </a:xfrm>
          <a:prstGeom prst="rect">
            <a:avLst/>
          </a:prstGeom>
        </p:spPr>
      </p:pic>
      <p:sp>
        <p:nvSpPr>
          <p:cNvPr id="43" name="TextBox 42">
            <a:extLst>
              <a:ext uri="{FF2B5EF4-FFF2-40B4-BE49-F238E27FC236}">
                <a16:creationId xmlns:a16="http://schemas.microsoft.com/office/drawing/2014/main" id="{42B2A3F4-5A50-4709-8C2F-8F0B6855B811}"/>
              </a:ext>
            </a:extLst>
          </p:cNvPr>
          <p:cNvSpPr txBox="1"/>
          <p:nvPr/>
        </p:nvSpPr>
        <p:spPr>
          <a:xfrm>
            <a:off x="4247100" y="2893333"/>
            <a:ext cx="743189" cy="276999"/>
          </a:xfrm>
          <a:prstGeom prst="rect">
            <a:avLst/>
          </a:prstGeom>
          <a:noFill/>
        </p:spPr>
        <p:txBody>
          <a:bodyPr wrap="square" rtlCol="0">
            <a:spAutoFit/>
          </a:bodyPr>
          <a:lstStyle/>
          <a:p>
            <a:r>
              <a:rPr lang="nl-NL" sz="1200" dirty="0">
                <a:latin typeface="+mj-lt"/>
              </a:rPr>
              <a:t>draft 1</a:t>
            </a:r>
          </a:p>
        </p:txBody>
      </p:sp>
      <p:sp>
        <p:nvSpPr>
          <p:cNvPr id="47" name="TextBox 46">
            <a:extLst>
              <a:ext uri="{FF2B5EF4-FFF2-40B4-BE49-F238E27FC236}">
                <a16:creationId xmlns:a16="http://schemas.microsoft.com/office/drawing/2014/main" id="{9A477BA7-C5CF-4F59-893E-FBA40DBD6658}"/>
              </a:ext>
            </a:extLst>
          </p:cNvPr>
          <p:cNvSpPr txBox="1"/>
          <p:nvPr/>
        </p:nvSpPr>
        <p:spPr>
          <a:xfrm>
            <a:off x="4332724" y="2355762"/>
            <a:ext cx="741600" cy="276999"/>
          </a:xfrm>
          <a:prstGeom prst="rect">
            <a:avLst/>
          </a:prstGeom>
          <a:noFill/>
        </p:spPr>
        <p:txBody>
          <a:bodyPr wrap="square" rtlCol="0">
            <a:spAutoFit/>
          </a:bodyPr>
          <a:lstStyle/>
          <a:p>
            <a:r>
              <a:rPr lang="nl-NL" sz="1200" dirty="0">
                <a:latin typeface="+mj-lt"/>
              </a:rPr>
              <a:t>jul</a:t>
            </a:r>
          </a:p>
        </p:txBody>
      </p:sp>
      <p:pic>
        <p:nvPicPr>
          <p:cNvPr id="49" name="Graphic 48" descr="Checkmark with solid fill">
            <a:extLst>
              <a:ext uri="{FF2B5EF4-FFF2-40B4-BE49-F238E27FC236}">
                <a16:creationId xmlns:a16="http://schemas.microsoft.com/office/drawing/2014/main" id="{3192DBE4-EC0D-41E2-81F7-BDCC79CBD3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5040" y="2615358"/>
            <a:ext cx="226178" cy="226178"/>
          </a:xfrm>
          <a:prstGeom prst="rect">
            <a:avLst/>
          </a:prstGeom>
        </p:spPr>
      </p:pic>
      <p:sp>
        <p:nvSpPr>
          <p:cNvPr id="51" name="TextBox 50">
            <a:extLst>
              <a:ext uri="{FF2B5EF4-FFF2-40B4-BE49-F238E27FC236}">
                <a16:creationId xmlns:a16="http://schemas.microsoft.com/office/drawing/2014/main" id="{03156AD0-6A4C-43E3-988E-5E556627721C}"/>
              </a:ext>
            </a:extLst>
          </p:cNvPr>
          <p:cNvSpPr txBox="1"/>
          <p:nvPr/>
        </p:nvSpPr>
        <p:spPr>
          <a:xfrm>
            <a:off x="5101861" y="2872108"/>
            <a:ext cx="862179" cy="461665"/>
          </a:xfrm>
          <a:prstGeom prst="rect">
            <a:avLst/>
          </a:prstGeom>
          <a:noFill/>
        </p:spPr>
        <p:txBody>
          <a:bodyPr wrap="square" rtlCol="0">
            <a:spAutoFit/>
          </a:bodyPr>
          <a:lstStyle/>
          <a:p>
            <a:r>
              <a:rPr lang="nl-NL" sz="1200" dirty="0" err="1">
                <a:latin typeface="+mj-lt"/>
              </a:rPr>
              <a:t>Def</a:t>
            </a:r>
            <a:r>
              <a:rPr lang="nl-NL" sz="1200" dirty="0">
                <a:latin typeface="+mj-lt"/>
              </a:rPr>
              <a:t> netwerk</a:t>
            </a:r>
          </a:p>
        </p:txBody>
      </p:sp>
      <p:sp>
        <p:nvSpPr>
          <p:cNvPr id="52" name="TextBox 51">
            <a:extLst>
              <a:ext uri="{FF2B5EF4-FFF2-40B4-BE49-F238E27FC236}">
                <a16:creationId xmlns:a16="http://schemas.microsoft.com/office/drawing/2014/main" id="{77B7D037-D1F3-495A-9F70-EF8AA8634AA6}"/>
              </a:ext>
            </a:extLst>
          </p:cNvPr>
          <p:cNvSpPr txBox="1"/>
          <p:nvPr/>
        </p:nvSpPr>
        <p:spPr>
          <a:xfrm>
            <a:off x="5136400" y="2373038"/>
            <a:ext cx="741600" cy="276999"/>
          </a:xfrm>
          <a:prstGeom prst="rect">
            <a:avLst/>
          </a:prstGeom>
          <a:noFill/>
        </p:spPr>
        <p:txBody>
          <a:bodyPr wrap="square" rtlCol="0">
            <a:spAutoFit/>
          </a:bodyPr>
          <a:lstStyle/>
          <a:p>
            <a:r>
              <a:rPr lang="nl-NL" sz="1200" dirty="0">
                <a:latin typeface="+mj-lt"/>
              </a:rPr>
              <a:t>aug</a:t>
            </a:r>
          </a:p>
        </p:txBody>
      </p:sp>
      <p:sp>
        <p:nvSpPr>
          <p:cNvPr id="53" name="TextBox 52">
            <a:extLst>
              <a:ext uri="{FF2B5EF4-FFF2-40B4-BE49-F238E27FC236}">
                <a16:creationId xmlns:a16="http://schemas.microsoft.com/office/drawing/2014/main" id="{040B8A1F-906B-4DB8-96D8-C37583D9DD93}"/>
              </a:ext>
            </a:extLst>
          </p:cNvPr>
          <p:cNvSpPr txBox="1"/>
          <p:nvPr/>
        </p:nvSpPr>
        <p:spPr>
          <a:xfrm>
            <a:off x="5829182" y="2897213"/>
            <a:ext cx="862179" cy="461665"/>
          </a:xfrm>
          <a:prstGeom prst="rect">
            <a:avLst/>
          </a:prstGeom>
          <a:noFill/>
        </p:spPr>
        <p:txBody>
          <a:bodyPr wrap="square" rtlCol="0">
            <a:spAutoFit/>
          </a:bodyPr>
          <a:lstStyle/>
          <a:p>
            <a:r>
              <a:rPr lang="nl-NL" sz="1200" dirty="0">
                <a:latin typeface="+mj-lt"/>
              </a:rPr>
              <a:t>Verkoop live</a:t>
            </a:r>
          </a:p>
        </p:txBody>
      </p:sp>
      <p:sp>
        <p:nvSpPr>
          <p:cNvPr id="54" name="TextBox 53">
            <a:extLst>
              <a:ext uri="{FF2B5EF4-FFF2-40B4-BE49-F238E27FC236}">
                <a16:creationId xmlns:a16="http://schemas.microsoft.com/office/drawing/2014/main" id="{EE4DF09E-7CB5-4867-9607-83DCEBDCC63F}"/>
              </a:ext>
            </a:extLst>
          </p:cNvPr>
          <p:cNvSpPr txBox="1"/>
          <p:nvPr/>
        </p:nvSpPr>
        <p:spPr>
          <a:xfrm>
            <a:off x="5828140" y="2375622"/>
            <a:ext cx="741600" cy="276999"/>
          </a:xfrm>
          <a:prstGeom prst="rect">
            <a:avLst/>
          </a:prstGeom>
          <a:noFill/>
        </p:spPr>
        <p:txBody>
          <a:bodyPr wrap="square" rtlCol="0">
            <a:spAutoFit/>
          </a:bodyPr>
          <a:lstStyle/>
          <a:p>
            <a:r>
              <a:rPr lang="nl-NL" sz="1200" dirty="0">
                <a:latin typeface="+mj-lt"/>
              </a:rPr>
              <a:t>sep</a:t>
            </a:r>
          </a:p>
        </p:txBody>
      </p:sp>
      <p:sp>
        <p:nvSpPr>
          <p:cNvPr id="73" name="Content Placeholder 3">
            <a:extLst>
              <a:ext uri="{FF2B5EF4-FFF2-40B4-BE49-F238E27FC236}">
                <a16:creationId xmlns:a16="http://schemas.microsoft.com/office/drawing/2014/main" id="{E70F884D-E2CE-4E21-A0F9-3B466AD2766D}"/>
              </a:ext>
            </a:extLst>
          </p:cNvPr>
          <p:cNvSpPr txBox="1">
            <a:spLocks/>
          </p:cNvSpPr>
          <p:nvPr/>
        </p:nvSpPr>
        <p:spPr>
          <a:xfrm>
            <a:off x="308627" y="4370863"/>
            <a:ext cx="1531159" cy="310774"/>
          </a:xfrm>
          <a:prstGeom prst="rect">
            <a:avLst/>
          </a:prstGeom>
        </p:spPr>
        <p:txBody>
          <a:bodyPr vert="horz" lIns="91440" tIns="45720" rIns="91440" bIns="45720" rtlCol="0" anchor="ctr">
            <a:noAutofit/>
          </a:bodyPr>
          <a:lstStyle>
            <a:lvl1pPr marL="0" indent="0" algn="l" defTabSz="914400" rtl="0" eaLnBrk="1" latinLnBrk="0" hangingPunct="1">
              <a:lnSpc>
                <a:spcPts val="2850"/>
              </a:lnSpc>
              <a:spcBef>
                <a:spcPct val="20000"/>
              </a:spcBef>
              <a:buSzPct val="120000"/>
              <a:buFont typeface="Arial" panose="020B0604020202020204" pitchFamily="34" charset="0"/>
              <a:buNone/>
              <a:defRPr sz="2000" b="1" kern="1200" spc="50" baseline="0">
                <a:solidFill>
                  <a:schemeClr val="accent1"/>
                </a:solidFill>
                <a:latin typeface="Nexa XBold" panose="02000000000000000000" pitchFamily="50" charset="0"/>
                <a:ea typeface="+mn-ea"/>
                <a:cs typeface="+mn-cs"/>
              </a:defRPr>
            </a:lvl1pPr>
            <a:lvl2pPr marL="360000" indent="-180000" algn="l" defTabSz="914400" rtl="0" eaLnBrk="1" latinLnBrk="0" hangingPunct="1">
              <a:lnSpc>
                <a:spcPts val="2850"/>
              </a:lnSpc>
              <a:spcBef>
                <a:spcPct val="20000"/>
              </a:spcBef>
              <a:buFont typeface="Arial" pitchFamily="34" charset="0"/>
              <a:buChar char="•"/>
              <a:defRPr sz="1800" b="0" kern="1200" baseline="0">
                <a:solidFill>
                  <a:schemeClr val="accent3"/>
                </a:solidFill>
                <a:latin typeface="Nexa Regular" panose="02000500000000000000" pitchFamily="50" charset="0"/>
                <a:ea typeface="+mn-ea"/>
                <a:cs typeface="+mn-cs"/>
              </a:defRPr>
            </a:lvl2pPr>
            <a:lvl3pPr marL="540000" indent="-180000" algn="l" defTabSz="914400" rtl="0" eaLnBrk="1" latinLnBrk="0" hangingPunct="1">
              <a:lnSpc>
                <a:spcPts val="2850"/>
              </a:lnSpc>
              <a:spcBef>
                <a:spcPct val="20000"/>
              </a:spcBef>
              <a:buFont typeface="Arial" pitchFamily="34" charset="0"/>
              <a:buChar char="•"/>
              <a:defRPr sz="1800" b="0" kern="1200">
                <a:solidFill>
                  <a:schemeClr val="accent1"/>
                </a:solidFill>
                <a:latin typeface="Nexa Regular" panose="02000500000000000000" pitchFamily="50" charset="0"/>
                <a:ea typeface="+mn-ea"/>
                <a:cs typeface="+mn-cs"/>
              </a:defRPr>
            </a:lvl3pPr>
            <a:lvl4pPr marL="720000" indent="-180000" algn="l" defTabSz="914400" rtl="0" eaLnBrk="1" latinLnBrk="0" hangingPunct="1">
              <a:lnSpc>
                <a:spcPts val="2850"/>
              </a:lnSpc>
              <a:spcBef>
                <a:spcPct val="20000"/>
              </a:spcBef>
              <a:buFont typeface="Arial" pitchFamily="34" charset="0"/>
              <a:buChar char="–"/>
              <a:defRPr sz="1800" b="0" kern="1200">
                <a:solidFill>
                  <a:schemeClr val="accent1"/>
                </a:solidFill>
                <a:latin typeface="Nexa Regular" panose="02000500000000000000" pitchFamily="50" charset="0"/>
                <a:ea typeface="+mn-ea"/>
                <a:cs typeface="+mn-cs"/>
              </a:defRPr>
            </a:lvl4pPr>
            <a:lvl5pPr marL="900000" indent="-180000" algn="l" defTabSz="914400" rtl="0" eaLnBrk="1" latinLnBrk="0" hangingPunct="1">
              <a:lnSpc>
                <a:spcPts val="2850"/>
              </a:lnSpc>
              <a:spcBef>
                <a:spcPct val="20000"/>
              </a:spcBef>
              <a:buFont typeface="Arial" pitchFamily="34" charset="0"/>
              <a:buChar char="»"/>
              <a:defRPr sz="1800" b="0" kern="1200">
                <a:solidFill>
                  <a:schemeClr val="accent1"/>
                </a:solidFill>
                <a:latin typeface="Nexa Regular" panose="020005000000000000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nl-NL" dirty="0">
                <a:solidFill>
                  <a:srgbClr val="00B050"/>
                </a:solidFill>
              </a:rPr>
              <a:t>Slots</a:t>
            </a:r>
          </a:p>
        </p:txBody>
      </p:sp>
      <p:cxnSp>
        <p:nvCxnSpPr>
          <p:cNvPr id="74" name="Straight Arrow Connector 73">
            <a:extLst>
              <a:ext uri="{FF2B5EF4-FFF2-40B4-BE49-F238E27FC236}">
                <a16:creationId xmlns:a16="http://schemas.microsoft.com/office/drawing/2014/main" id="{3DDCA222-D261-4D0B-95F5-F08FC7577171}"/>
              </a:ext>
            </a:extLst>
          </p:cNvPr>
          <p:cNvCxnSpPr>
            <a:cxnSpLocks/>
          </p:cNvCxnSpPr>
          <p:nvPr/>
        </p:nvCxnSpPr>
        <p:spPr>
          <a:xfrm flipV="1">
            <a:off x="1839786" y="4494120"/>
            <a:ext cx="9932177" cy="64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Graphic 76" descr="Checkmark with solid fill">
            <a:extLst>
              <a:ext uri="{FF2B5EF4-FFF2-40B4-BE49-F238E27FC236}">
                <a16:creationId xmlns:a16="http://schemas.microsoft.com/office/drawing/2014/main" id="{FE51F962-A4C0-48BF-A928-6E0567D063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5489" y="4357307"/>
            <a:ext cx="226178" cy="226178"/>
          </a:xfrm>
          <a:prstGeom prst="rect">
            <a:avLst/>
          </a:prstGeom>
        </p:spPr>
      </p:pic>
      <p:sp>
        <p:nvSpPr>
          <p:cNvPr id="88" name="TextBox 87">
            <a:extLst>
              <a:ext uri="{FF2B5EF4-FFF2-40B4-BE49-F238E27FC236}">
                <a16:creationId xmlns:a16="http://schemas.microsoft.com/office/drawing/2014/main" id="{15C4AD10-C516-4CFA-B4F5-D7F416869094}"/>
              </a:ext>
            </a:extLst>
          </p:cNvPr>
          <p:cNvSpPr txBox="1"/>
          <p:nvPr/>
        </p:nvSpPr>
        <p:spPr>
          <a:xfrm>
            <a:off x="5689172" y="4677415"/>
            <a:ext cx="520210" cy="276999"/>
          </a:xfrm>
          <a:prstGeom prst="rect">
            <a:avLst/>
          </a:prstGeom>
          <a:noFill/>
        </p:spPr>
        <p:txBody>
          <a:bodyPr wrap="square" rtlCol="0">
            <a:spAutoFit/>
          </a:bodyPr>
          <a:lstStyle/>
          <a:p>
            <a:r>
              <a:rPr lang="nl-NL" sz="1200" dirty="0">
                <a:latin typeface="+mj-lt"/>
              </a:rPr>
              <a:t>SHL</a:t>
            </a:r>
          </a:p>
        </p:txBody>
      </p:sp>
      <p:sp>
        <p:nvSpPr>
          <p:cNvPr id="89" name="TextBox 88">
            <a:extLst>
              <a:ext uri="{FF2B5EF4-FFF2-40B4-BE49-F238E27FC236}">
                <a16:creationId xmlns:a16="http://schemas.microsoft.com/office/drawing/2014/main" id="{C1E6723C-28AA-40DD-B8D2-3FEA89B9FA72}"/>
              </a:ext>
            </a:extLst>
          </p:cNvPr>
          <p:cNvSpPr txBox="1"/>
          <p:nvPr/>
        </p:nvSpPr>
        <p:spPr>
          <a:xfrm>
            <a:off x="5609535" y="4155824"/>
            <a:ext cx="741600" cy="276999"/>
          </a:xfrm>
          <a:prstGeom prst="rect">
            <a:avLst/>
          </a:prstGeom>
          <a:noFill/>
        </p:spPr>
        <p:txBody>
          <a:bodyPr wrap="square" rtlCol="0">
            <a:spAutoFit/>
          </a:bodyPr>
          <a:lstStyle/>
          <a:p>
            <a:r>
              <a:rPr lang="nl-NL" sz="1200" dirty="0">
                <a:latin typeface="+mj-lt"/>
              </a:rPr>
              <a:t>sep</a:t>
            </a:r>
          </a:p>
        </p:txBody>
      </p:sp>
      <p:pic>
        <p:nvPicPr>
          <p:cNvPr id="90" name="Graphic 89" descr="Checkmark with solid fill">
            <a:extLst>
              <a:ext uri="{FF2B5EF4-FFF2-40B4-BE49-F238E27FC236}">
                <a16:creationId xmlns:a16="http://schemas.microsoft.com/office/drawing/2014/main" id="{F331A86C-0A3B-4F51-A392-0BB7DE614A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7089" y="4357307"/>
            <a:ext cx="226178" cy="226178"/>
          </a:xfrm>
          <a:prstGeom prst="rect">
            <a:avLst/>
          </a:prstGeom>
        </p:spPr>
      </p:pic>
      <p:sp>
        <p:nvSpPr>
          <p:cNvPr id="91" name="TextBox 90">
            <a:extLst>
              <a:ext uri="{FF2B5EF4-FFF2-40B4-BE49-F238E27FC236}">
                <a16:creationId xmlns:a16="http://schemas.microsoft.com/office/drawing/2014/main" id="{EB10E07E-819D-47FD-AB15-2FFF52720FFF}"/>
              </a:ext>
            </a:extLst>
          </p:cNvPr>
          <p:cNvSpPr txBox="1"/>
          <p:nvPr/>
        </p:nvSpPr>
        <p:spPr>
          <a:xfrm>
            <a:off x="6351135" y="4155824"/>
            <a:ext cx="741600" cy="276999"/>
          </a:xfrm>
          <a:prstGeom prst="rect">
            <a:avLst/>
          </a:prstGeom>
          <a:noFill/>
        </p:spPr>
        <p:txBody>
          <a:bodyPr wrap="square" rtlCol="0">
            <a:spAutoFit/>
          </a:bodyPr>
          <a:lstStyle/>
          <a:p>
            <a:r>
              <a:rPr lang="nl-NL" sz="1200" dirty="0" err="1">
                <a:latin typeface="+mj-lt"/>
              </a:rPr>
              <a:t>oct</a:t>
            </a:r>
            <a:endParaRPr lang="nl-NL" sz="1200" dirty="0">
              <a:latin typeface="+mj-lt"/>
            </a:endParaRPr>
          </a:p>
        </p:txBody>
      </p:sp>
      <p:sp>
        <p:nvSpPr>
          <p:cNvPr id="92" name="TextBox 91">
            <a:extLst>
              <a:ext uri="{FF2B5EF4-FFF2-40B4-BE49-F238E27FC236}">
                <a16:creationId xmlns:a16="http://schemas.microsoft.com/office/drawing/2014/main" id="{C34E1108-4505-42A8-8B68-B410FDBFC976}"/>
              </a:ext>
            </a:extLst>
          </p:cNvPr>
          <p:cNvSpPr txBox="1"/>
          <p:nvPr/>
        </p:nvSpPr>
        <p:spPr>
          <a:xfrm>
            <a:off x="6247621" y="4634211"/>
            <a:ext cx="1040420" cy="276999"/>
          </a:xfrm>
          <a:prstGeom prst="rect">
            <a:avLst/>
          </a:prstGeom>
          <a:noFill/>
        </p:spPr>
        <p:txBody>
          <a:bodyPr wrap="square" rtlCol="0">
            <a:spAutoFit/>
          </a:bodyPr>
          <a:lstStyle/>
          <a:p>
            <a:r>
              <a:rPr lang="nl-NL" sz="1200" dirty="0" err="1">
                <a:latin typeface="+mj-lt"/>
              </a:rPr>
              <a:t>submission</a:t>
            </a:r>
            <a:endParaRPr lang="nl-NL" sz="1200" dirty="0">
              <a:latin typeface="+mj-lt"/>
            </a:endParaRPr>
          </a:p>
        </p:txBody>
      </p:sp>
      <p:pic>
        <p:nvPicPr>
          <p:cNvPr id="96" name="Graphic 95" descr="Checkmark with solid fill">
            <a:extLst>
              <a:ext uri="{FF2B5EF4-FFF2-40B4-BE49-F238E27FC236}">
                <a16:creationId xmlns:a16="http://schemas.microsoft.com/office/drawing/2014/main" id="{93016DBA-6580-445B-BA7C-33018AE458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9268" y="4357307"/>
            <a:ext cx="226178" cy="226178"/>
          </a:xfrm>
          <a:prstGeom prst="rect">
            <a:avLst/>
          </a:prstGeom>
        </p:spPr>
      </p:pic>
      <p:sp>
        <p:nvSpPr>
          <p:cNvPr id="97" name="TextBox 96">
            <a:extLst>
              <a:ext uri="{FF2B5EF4-FFF2-40B4-BE49-F238E27FC236}">
                <a16:creationId xmlns:a16="http://schemas.microsoft.com/office/drawing/2014/main" id="{9B7B19D5-B497-4E4C-8894-4062FA835C2B}"/>
              </a:ext>
            </a:extLst>
          </p:cNvPr>
          <p:cNvSpPr txBox="1"/>
          <p:nvPr/>
        </p:nvSpPr>
        <p:spPr>
          <a:xfrm>
            <a:off x="7213314" y="4155824"/>
            <a:ext cx="741600" cy="461665"/>
          </a:xfrm>
          <a:prstGeom prst="rect">
            <a:avLst/>
          </a:prstGeom>
          <a:noFill/>
        </p:spPr>
        <p:txBody>
          <a:bodyPr wrap="square" rtlCol="0">
            <a:spAutoFit/>
          </a:bodyPr>
          <a:lstStyle/>
          <a:p>
            <a:r>
              <a:rPr lang="nl-NL" sz="1200" dirty="0">
                <a:latin typeface="+mj-lt"/>
              </a:rPr>
              <a:t>Begin nov</a:t>
            </a:r>
          </a:p>
        </p:txBody>
      </p:sp>
      <p:sp>
        <p:nvSpPr>
          <p:cNvPr id="98" name="TextBox 97">
            <a:extLst>
              <a:ext uri="{FF2B5EF4-FFF2-40B4-BE49-F238E27FC236}">
                <a16:creationId xmlns:a16="http://schemas.microsoft.com/office/drawing/2014/main" id="{970D4A9F-BB0E-487B-8169-69A6D075D143}"/>
              </a:ext>
            </a:extLst>
          </p:cNvPr>
          <p:cNvSpPr txBox="1"/>
          <p:nvPr/>
        </p:nvSpPr>
        <p:spPr>
          <a:xfrm>
            <a:off x="7326281" y="4652937"/>
            <a:ext cx="1040420" cy="276999"/>
          </a:xfrm>
          <a:prstGeom prst="rect">
            <a:avLst/>
          </a:prstGeom>
          <a:noFill/>
        </p:spPr>
        <p:txBody>
          <a:bodyPr wrap="square" rtlCol="0">
            <a:spAutoFit/>
          </a:bodyPr>
          <a:lstStyle/>
          <a:p>
            <a:r>
              <a:rPr lang="nl-NL" sz="1200" dirty="0">
                <a:latin typeface="+mj-lt"/>
              </a:rPr>
              <a:t>SAL</a:t>
            </a:r>
          </a:p>
        </p:txBody>
      </p:sp>
      <p:pic>
        <p:nvPicPr>
          <p:cNvPr id="99" name="Graphic 98" descr="Checkmark with solid fill">
            <a:extLst>
              <a:ext uri="{FF2B5EF4-FFF2-40B4-BE49-F238E27FC236}">
                <a16:creationId xmlns:a16="http://schemas.microsoft.com/office/drawing/2014/main" id="{3AABF3D2-81E9-42C3-A561-951D9ED0E9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01855" y="4368792"/>
            <a:ext cx="226178" cy="226178"/>
          </a:xfrm>
          <a:prstGeom prst="rect">
            <a:avLst/>
          </a:prstGeom>
        </p:spPr>
      </p:pic>
      <p:sp>
        <p:nvSpPr>
          <p:cNvPr id="100" name="TextBox 99">
            <a:extLst>
              <a:ext uri="{FF2B5EF4-FFF2-40B4-BE49-F238E27FC236}">
                <a16:creationId xmlns:a16="http://schemas.microsoft.com/office/drawing/2014/main" id="{9F6DCF15-1AF9-4F03-8CDD-B89C1DF8207C}"/>
              </a:ext>
            </a:extLst>
          </p:cNvPr>
          <p:cNvSpPr txBox="1"/>
          <p:nvPr/>
        </p:nvSpPr>
        <p:spPr>
          <a:xfrm>
            <a:off x="7995901" y="4167309"/>
            <a:ext cx="741600" cy="461665"/>
          </a:xfrm>
          <a:prstGeom prst="rect">
            <a:avLst/>
          </a:prstGeom>
          <a:noFill/>
        </p:spPr>
        <p:txBody>
          <a:bodyPr wrap="square" rtlCol="0">
            <a:spAutoFit/>
          </a:bodyPr>
          <a:lstStyle/>
          <a:p>
            <a:r>
              <a:rPr lang="nl-NL" sz="1200" dirty="0">
                <a:latin typeface="+mj-lt"/>
              </a:rPr>
              <a:t>Half</a:t>
            </a:r>
          </a:p>
          <a:p>
            <a:r>
              <a:rPr lang="nl-NL" sz="1200" dirty="0">
                <a:latin typeface="+mj-lt"/>
              </a:rPr>
              <a:t>nov</a:t>
            </a:r>
          </a:p>
        </p:txBody>
      </p:sp>
      <p:sp>
        <p:nvSpPr>
          <p:cNvPr id="101" name="TextBox 100">
            <a:extLst>
              <a:ext uri="{FF2B5EF4-FFF2-40B4-BE49-F238E27FC236}">
                <a16:creationId xmlns:a16="http://schemas.microsoft.com/office/drawing/2014/main" id="{023290ED-5CB6-41D0-99BF-18879BFFCBB9}"/>
              </a:ext>
            </a:extLst>
          </p:cNvPr>
          <p:cNvSpPr txBox="1"/>
          <p:nvPr/>
        </p:nvSpPr>
        <p:spPr>
          <a:xfrm>
            <a:off x="7884731" y="4616347"/>
            <a:ext cx="1148620" cy="276999"/>
          </a:xfrm>
          <a:prstGeom prst="rect">
            <a:avLst/>
          </a:prstGeom>
          <a:noFill/>
        </p:spPr>
        <p:txBody>
          <a:bodyPr wrap="square" rtlCol="0">
            <a:spAutoFit/>
          </a:bodyPr>
          <a:lstStyle/>
          <a:p>
            <a:r>
              <a:rPr lang="nl-NL" sz="1200" dirty="0">
                <a:latin typeface="+mj-lt"/>
              </a:rPr>
              <a:t>slotmeeting</a:t>
            </a:r>
          </a:p>
        </p:txBody>
      </p:sp>
      <p:sp>
        <p:nvSpPr>
          <p:cNvPr id="105" name="TextBox 104">
            <a:extLst>
              <a:ext uri="{FF2B5EF4-FFF2-40B4-BE49-F238E27FC236}">
                <a16:creationId xmlns:a16="http://schemas.microsoft.com/office/drawing/2014/main" id="{80A66CBC-5B55-49F1-AFC8-7EB97ED62469}"/>
              </a:ext>
            </a:extLst>
          </p:cNvPr>
          <p:cNvSpPr txBox="1"/>
          <p:nvPr/>
        </p:nvSpPr>
        <p:spPr>
          <a:xfrm>
            <a:off x="1928976" y="1162193"/>
            <a:ext cx="1916847" cy="830997"/>
          </a:xfrm>
          <a:prstGeom prst="rect">
            <a:avLst/>
          </a:prstGeom>
          <a:noFill/>
        </p:spPr>
        <p:txBody>
          <a:bodyPr wrap="square" rtlCol="0">
            <a:spAutoFit/>
          </a:bodyPr>
          <a:lstStyle/>
          <a:p>
            <a:r>
              <a:rPr lang="nl-NL" sz="1200" dirty="0">
                <a:latin typeface="+mj-lt"/>
              </a:rPr>
              <a:t>Afstemming operatie</a:t>
            </a:r>
          </a:p>
          <a:p>
            <a:r>
              <a:rPr lang="nl-NL" sz="1200" dirty="0">
                <a:latin typeface="+mj-lt"/>
              </a:rPr>
              <a:t>Ontwikkelingen extern              </a:t>
            </a:r>
          </a:p>
          <a:p>
            <a:r>
              <a:rPr lang="nl-NL" sz="1200" dirty="0">
                <a:latin typeface="+mj-lt"/>
              </a:rPr>
              <a:t>Evaluatie voorgaande zomer</a:t>
            </a:r>
          </a:p>
        </p:txBody>
      </p:sp>
      <p:sp>
        <p:nvSpPr>
          <p:cNvPr id="106" name="TextBox 105">
            <a:extLst>
              <a:ext uri="{FF2B5EF4-FFF2-40B4-BE49-F238E27FC236}">
                <a16:creationId xmlns:a16="http://schemas.microsoft.com/office/drawing/2014/main" id="{78DDCA89-E138-437E-81A2-0DC4E442E3A2}"/>
              </a:ext>
            </a:extLst>
          </p:cNvPr>
          <p:cNvSpPr txBox="1"/>
          <p:nvPr/>
        </p:nvSpPr>
        <p:spPr>
          <a:xfrm>
            <a:off x="4461744" y="1166544"/>
            <a:ext cx="1798528" cy="461665"/>
          </a:xfrm>
          <a:prstGeom prst="rect">
            <a:avLst/>
          </a:prstGeom>
          <a:noFill/>
        </p:spPr>
        <p:txBody>
          <a:bodyPr wrap="square" rtlCol="0">
            <a:spAutoFit/>
          </a:bodyPr>
          <a:lstStyle/>
          <a:p>
            <a:r>
              <a:rPr lang="nl-NL" sz="1200" dirty="0" err="1">
                <a:latin typeface="+mj-lt"/>
              </a:rPr>
              <a:t>Contractering</a:t>
            </a:r>
            <a:r>
              <a:rPr lang="nl-NL" sz="1200" dirty="0">
                <a:latin typeface="+mj-lt"/>
              </a:rPr>
              <a:t> touroperators</a:t>
            </a:r>
          </a:p>
        </p:txBody>
      </p:sp>
      <p:sp>
        <p:nvSpPr>
          <p:cNvPr id="107" name="TextBox 106">
            <a:extLst>
              <a:ext uri="{FF2B5EF4-FFF2-40B4-BE49-F238E27FC236}">
                <a16:creationId xmlns:a16="http://schemas.microsoft.com/office/drawing/2014/main" id="{0552C0A5-90E4-4488-8487-B86C761D0BD4}"/>
              </a:ext>
            </a:extLst>
          </p:cNvPr>
          <p:cNvSpPr txBox="1"/>
          <p:nvPr/>
        </p:nvSpPr>
        <p:spPr>
          <a:xfrm>
            <a:off x="7995901" y="1139394"/>
            <a:ext cx="3197693" cy="646331"/>
          </a:xfrm>
          <a:prstGeom prst="rect">
            <a:avLst/>
          </a:prstGeom>
          <a:noFill/>
        </p:spPr>
        <p:txBody>
          <a:bodyPr wrap="square" rtlCol="0">
            <a:spAutoFit/>
          </a:bodyPr>
          <a:lstStyle/>
          <a:p>
            <a:r>
              <a:rPr lang="nl-NL" sz="1200" dirty="0" err="1">
                <a:latin typeface="+mj-lt"/>
              </a:rPr>
              <a:t>Finetuning</a:t>
            </a:r>
            <a:r>
              <a:rPr lang="nl-NL" sz="1200" dirty="0">
                <a:latin typeface="+mj-lt"/>
              </a:rPr>
              <a:t> operatie</a:t>
            </a:r>
          </a:p>
          <a:p>
            <a:r>
              <a:rPr lang="nl-NL" sz="1200" dirty="0" err="1">
                <a:latin typeface="+mj-lt"/>
              </a:rPr>
              <a:t>Finetuning</a:t>
            </a:r>
            <a:r>
              <a:rPr lang="nl-NL" sz="1200" dirty="0">
                <a:latin typeface="+mj-lt"/>
              </a:rPr>
              <a:t> commercie</a:t>
            </a:r>
          </a:p>
          <a:p>
            <a:r>
              <a:rPr lang="nl-NL" sz="1200" dirty="0" err="1">
                <a:latin typeface="+mj-lt"/>
              </a:rPr>
              <a:t>Finetuning</a:t>
            </a:r>
            <a:r>
              <a:rPr lang="nl-NL" sz="1200" dirty="0">
                <a:latin typeface="+mj-lt"/>
              </a:rPr>
              <a:t> extern</a:t>
            </a:r>
          </a:p>
        </p:txBody>
      </p:sp>
      <p:cxnSp>
        <p:nvCxnSpPr>
          <p:cNvPr id="20" name="Straight Arrow Connector 19">
            <a:extLst>
              <a:ext uri="{FF2B5EF4-FFF2-40B4-BE49-F238E27FC236}">
                <a16:creationId xmlns:a16="http://schemas.microsoft.com/office/drawing/2014/main" id="{4D0A5C19-8CB5-4691-811D-E26739C7BFC0}"/>
              </a:ext>
            </a:extLst>
          </p:cNvPr>
          <p:cNvCxnSpPr/>
          <p:nvPr/>
        </p:nvCxnSpPr>
        <p:spPr>
          <a:xfrm>
            <a:off x="2993916" y="1891828"/>
            <a:ext cx="0" cy="3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B4B4D491-2F85-4E88-93E3-F28AE07B7A04}"/>
              </a:ext>
            </a:extLst>
          </p:cNvPr>
          <p:cNvCxnSpPr>
            <a:cxnSpLocks/>
          </p:cNvCxnSpPr>
          <p:nvPr/>
        </p:nvCxnSpPr>
        <p:spPr>
          <a:xfrm>
            <a:off x="3008457" y="1883903"/>
            <a:ext cx="1045228" cy="463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1EED45A8-D26E-454C-BA0E-B4D104F03AF4}"/>
              </a:ext>
            </a:extLst>
          </p:cNvPr>
          <p:cNvCxnSpPr>
            <a:cxnSpLocks/>
          </p:cNvCxnSpPr>
          <p:nvPr/>
        </p:nvCxnSpPr>
        <p:spPr>
          <a:xfrm>
            <a:off x="3008457" y="1856165"/>
            <a:ext cx="1659125" cy="395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5653BE3D-4684-46F5-BD45-52A1EFB4CAAD}"/>
              </a:ext>
            </a:extLst>
          </p:cNvPr>
          <p:cNvCxnSpPr/>
          <p:nvPr/>
        </p:nvCxnSpPr>
        <p:spPr>
          <a:xfrm>
            <a:off x="5101988" y="1883903"/>
            <a:ext cx="0" cy="3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83E9A18C-EC86-446A-8AC4-95399DDC9D02}"/>
              </a:ext>
            </a:extLst>
          </p:cNvPr>
          <p:cNvCxnSpPr>
            <a:cxnSpLocks/>
          </p:cNvCxnSpPr>
          <p:nvPr/>
        </p:nvCxnSpPr>
        <p:spPr>
          <a:xfrm>
            <a:off x="8646517" y="1980430"/>
            <a:ext cx="0" cy="586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2" name="Graphic 111" descr="Checkmark with solid fill">
            <a:extLst>
              <a:ext uri="{FF2B5EF4-FFF2-40B4-BE49-F238E27FC236}">
                <a16:creationId xmlns:a16="http://schemas.microsoft.com/office/drawing/2014/main" id="{AB52871D-8DB9-47A2-AE19-285CD2A2DE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3206" y="4352183"/>
            <a:ext cx="226178" cy="226178"/>
          </a:xfrm>
          <a:prstGeom prst="rect">
            <a:avLst/>
          </a:prstGeom>
        </p:spPr>
      </p:pic>
      <p:sp>
        <p:nvSpPr>
          <p:cNvPr id="113" name="TextBox 112">
            <a:extLst>
              <a:ext uri="{FF2B5EF4-FFF2-40B4-BE49-F238E27FC236}">
                <a16:creationId xmlns:a16="http://schemas.microsoft.com/office/drawing/2014/main" id="{31E93E1D-9726-48DF-B963-B748278454C1}"/>
              </a:ext>
            </a:extLst>
          </p:cNvPr>
          <p:cNvSpPr txBox="1"/>
          <p:nvPr/>
        </p:nvSpPr>
        <p:spPr>
          <a:xfrm>
            <a:off x="10526889" y="4672291"/>
            <a:ext cx="569204" cy="276999"/>
          </a:xfrm>
          <a:prstGeom prst="rect">
            <a:avLst/>
          </a:prstGeom>
          <a:noFill/>
        </p:spPr>
        <p:txBody>
          <a:bodyPr wrap="square" rtlCol="0">
            <a:spAutoFit/>
          </a:bodyPr>
          <a:lstStyle/>
          <a:p>
            <a:r>
              <a:rPr lang="nl-NL" sz="1200" dirty="0">
                <a:latin typeface="+mj-lt"/>
              </a:rPr>
              <a:t>HBD</a:t>
            </a:r>
          </a:p>
        </p:txBody>
      </p:sp>
      <p:sp>
        <p:nvSpPr>
          <p:cNvPr id="114" name="TextBox 113">
            <a:extLst>
              <a:ext uri="{FF2B5EF4-FFF2-40B4-BE49-F238E27FC236}">
                <a16:creationId xmlns:a16="http://schemas.microsoft.com/office/drawing/2014/main" id="{C67C679E-A05C-4AD5-AFDD-8FE5529FC81E}"/>
              </a:ext>
            </a:extLst>
          </p:cNvPr>
          <p:cNvSpPr txBox="1"/>
          <p:nvPr/>
        </p:nvSpPr>
        <p:spPr>
          <a:xfrm>
            <a:off x="10508584" y="4148120"/>
            <a:ext cx="741600" cy="276999"/>
          </a:xfrm>
          <a:prstGeom prst="rect">
            <a:avLst/>
          </a:prstGeom>
          <a:noFill/>
        </p:spPr>
        <p:txBody>
          <a:bodyPr wrap="square" rtlCol="0">
            <a:spAutoFit/>
          </a:bodyPr>
          <a:lstStyle/>
          <a:p>
            <a:r>
              <a:rPr lang="nl-NL" sz="1200" dirty="0">
                <a:latin typeface="+mj-lt"/>
              </a:rPr>
              <a:t>jan</a:t>
            </a:r>
          </a:p>
        </p:txBody>
      </p:sp>
      <p:cxnSp>
        <p:nvCxnSpPr>
          <p:cNvPr id="115" name="Straight Arrow Connector 114">
            <a:extLst>
              <a:ext uri="{FF2B5EF4-FFF2-40B4-BE49-F238E27FC236}">
                <a16:creationId xmlns:a16="http://schemas.microsoft.com/office/drawing/2014/main" id="{88081B9B-E24B-487B-9F5B-12D4B89C0FB9}"/>
              </a:ext>
            </a:extLst>
          </p:cNvPr>
          <p:cNvCxnSpPr>
            <a:cxnSpLocks/>
          </p:cNvCxnSpPr>
          <p:nvPr/>
        </p:nvCxnSpPr>
        <p:spPr>
          <a:xfrm>
            <a:off x="9041477" y="2908957"/>
            <a:ext cx="0" cy="1040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408F663-355B-4181-A829-8C853C3311AC}"/>
              </a:ext>
            </a:extLst>
          </p:cNvPr>
          <p:cNvCxnSpPr>
            <a:cxnSpLocks/>
          </p:cNvCxnSpPr>
          <p:nvPr/>
        </p:nvCxnSpPr>
        <p:spPr>
          <a:xfrm flipV="1">
            <a:off x="9379830" y="2897213"/>
            <a:ext cx="0" cy="1040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4D4A4B37-451F-4FCF-BEE9-87822205693E}"/>
              </a:ext>
            </a:extLst>
          </p:cNvPr>
          <p:cNvSpPr txBox="1"/>
          <p:nvPr/>
        </p:nvSpPr>
        <p:spPr>
          <a:xfrm>
            <a:off x="9422298" y="3120810"/>
            <a:ext cx="1827886" cy="461665"/>
          </a:xfrm>
          <a:prstGeom prst="rect">
            <a:avLst/>
          </a:prstGeom>
          <a:noFill/>
        </p:spPr>
        <p:txBody>
          <a:bodyPr wrap="square" rtlCol="0">
            <a:spAutoFit/>
          </a:bodyPr>
          <a:lstStyle/>
          <a:p>
            <a:r>
              <a:rPr lang="nl-NL" sz="1200" dirty="0">
                <a:latin typeface="+mj-lt"/>
              </a:rPr>
              <a:t>Aanpassen slots</a:t>
            </a:r>
          </a:p>
          <a:p>
            <a:r>
              <a:rPr lang="nl-NL" sz="1200" dirty="0">
                <a:latin typeface="+mj-lt"/>
              </a:rPr>
              <a:t>Aanpassen </a:t>
            </a:r>
            <a:r>
              <a:rPr lang="nl-NL" sz="1200" dirty="0" err="1">
                <a:latin typeface="+mj-lt"/>
              </a:rPr>
              <a:t>schedules</a:t>
            </a:r>
            <a:endParaRPr lang="nl-NL" sz="1200" dirty="0">
              <a:latin typeface="+mj-lt"/>
            </a:endParaRPr>
          </a:p>
        </p:txBody>
      </p:sp>
      <p:pic>
        <p:nvPicPr>
          <p:cNvPr id="123" name="Graphic 122" descr="Checkmark with solid fill">
            <a:extLst>
              <a:ext uri="{FF2B5EF4-FFF2-40B4-BE49-F238E27FC236}">
                <a16:creationId xmlns:a16="http://schemas.microsoft.com/office/drawing/2014/main" id="{80389F73-D5DA-4933-BBD5-B43CC93F9B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76717" y="4359887"/>
            <a:ext cx="226178" cy="226178"/>
          </a:xfrm>
          <a:prstGeom prst="rect">
            <a:avLst/>
          </a:prstGeom>
        </p:spPr>
      </p:pic>
      <p:sp>
        <p:nvSpPr>
          <p:cNvPr id="124" name="TextBox 123">
            <a:extLst>
              <a:ext uri="{FF2B5EF4-FFF2-40B4-BE49-F238E27FC236}">
                <a16:creationId xmlns:a16="http://schemas.microsoft.com/office/drawing/2014/main" id="{72528F84-3280-415D-A1D0-B899FAF1BEDE}"/>
              </a:ext>
            </a:extLst>
          </p:cNvPr>
          <p:cNvSpPr txBox="1"/>
          <p:nvPr/>
        </p:nvSpPr>
        <p:spPr>
          <a:xfrm>
            <a:off x="11292651" y="4679995"/>
            <a:ext cx="726953" cy="461665"/>
          </a:xfrm>
          <a:prstGeom prst="rect">
            <a:avLst/>
          </a:prstGeom>
          <a:noFill/>
        </p:spPr>
        <p:txBody>
          <a:bodyPr wrap="square" rtlCol="0">
            <a:spAutoFit/>
          </a:bodyPr>
          <a:lstStyle/>
          <a:p>
            <a:r>
              <a:rPr lang="nl-NL" sz="1200" dirty="0">
                <a:latin typeface="+mj-lt"/>
              </a:rPr>
              <a:t>IATA</a:t>
            </a:r>
          </a:p>
          <a:p>
            <a:r>
              <a:rPr lang="nl-NL" sz="1200" dirty="0">
                <a:latin typeface="+mj-lt"/>
              </a:rPr>
              <a:t>zomer</a:t>
            </a:r>
          </a:p>
        </p:txBody>
      </p:sp>
      <p:sp>
        <p:nvSpPr>
          <p:cNvPr id="125" name="TextBox 124">
            <a:extLst>
              <a:ext uri="{FF2B5EF4-FFF2-40B4-BE49-F238E27FC236}">
                <a16:creationId xmlns:a16="http://schemas.microsoft.com/office/drawing/2014/main" id="{66079AC7-67DD-4AC8-97B0-64CC8F260971}"/>
              </a:ext>
            </a:extLst>
          </p:cNvPr>
          <p:cNvSpPr txBox="1"/>
          <p:nvPr/>
        </p:nvSpPr>
        <p:spPr>
          <a:xfrm>
            <a:off x="11432095" y="4155824"/>
            <a:ext cx="741600" cy="276999"/>
          </a:xfrm>
          <a:prstGeom prst="rect">
            <a:avLst/>
          </a:prstGeom>
          <a:noFill/>
        </p:spPr>
        <p:txBody>
          <a:bodyPr wrap="square" rtlCol="0">
            <a:spAutoFit/>
          </a:bodyPr>
          <a:lstStyle/>
          <a:p>
            <a:r>
              <a:rPr lang="nl-NL" sz="1200" dirty="0">
                <a:latin typeface="+mj-lt"/>
              </a:rPr>
              <a:t>mar</a:t>
            </a:r>
          </a:p>
        </p:txBody>
      </p:sp>
      <p:pic>
        <p:nvPicPr>
          <p:cNvPr id="126" name="Graphic 125" descr="Checkmark with solid fill">
            <a:extLst>
              <a:ext uri="{FF2B5EF4-FFF2-40B4-BE49-F238E27FC236}">
                <a16:creationId xmlns:a16="http://schemas.microsoft.com/office/drawing/2014/main" id="{58852A2F-564B-4821-AC14-A9C2BDFAFE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95022" y="2528801"/>
            <a:ext cx="226178" cy="226178"/>
          </a:xfrm>
          <a:prstGeom prst="rect">
            <a:avLst/>
          </a:prstGeom>
        </p:spPr>
      </p:pic>
      <p:sp>
        <p:nvSpPr>
          <p:cNvPr id="127" name="TextBox 126">
            <a:extLst>
              <a:ext uri="{FF2B5EF4-FFF2-40B4-BE49-F238E27FC236}">
                <a16:creationId xmlns:a16="http://schemas.microsoft.com/office/drawing/2014/main" id="{ED9B6AD7-C6FA-4010-9170-AFE4B393ABEB}"/>
              </a:ext>
            </a:extLst>
          </p:cNvPr>
          <p:cNvSpPr txBox="1"/>
          <p:nvPr/>
        </p:nvSpPr>
        <p:spPr>
          <a:xfrm>
            <a:off x="11292651" y="2848909"/>
            <a:ext cx="745258" cy="461665"/>
          </a:xfrm>
          <a:prstGeom prst="rect">
            <a:avLst/>
          </a:prstGeom>
          <a:noFill/>
        </p:spPr>
        <p:txBody>
          <a:bodyPr wrap="square" rtlCol="0">
            <a:spAutoFit/>
          </a:bodyPr>
          <a:lstStyle/>
          <a:p>
            <a:r>
              <a:rPr lang="nl-NL" sz="1200" dirty="0">
                <a:latin typeface="+mj-lt"/>
              </a:rPr>
              <a:t>IATA zomer</a:t>
            </a:r>
          </a:p>
        </p:txBody>
      </p:sp>
      <p:sp>
        <p:nvSpPr>
          <p:cNvPr id="128" name="TextBox 127">
            <a:extLst>
              <a:ext uri="{FF2B5EF4-FFF2-40B4-BE49-F238E27FC236}">
                <a16:creationId xmlns:a16="http://schemas.microsoft.com/office/drawing/2014/main" id="{DF0E4358-927D-413B-A48E-69FD26134D8D}"/>
              </a:ext>
            </a:extLst>
          </p:cNvPr>
          <p:cNvSpPr txBox="1"/>
          <p:nvPr/>
        </p:nvSpPr>
        <p:spPr>
          <a:xfrm>
            <a:off x="11450400" y="2324738"/>
            <a:ext cx="741600" cy="276999"/>
          </a:xfrm>
          <a:prstGeom prst="rect">
            <a:avLst/>
          </a:prstGeom>
          <a:noFill/>
        </p:spPr>
        <p:txBody>
          <a:bodyPr wrap="square" rtlCol="0">
            <a:spAutoFit/>
          </a:bodyPr>
          <a:lstStyle/>
          <a:p>
            <a:r>
              <a:rPr lang="nl-NL" sz="1200" dirty="0">
                <a:latin typeface="+mj-lt"/>
              </a:rPr>
              <a:t>mar</a:t>
            </a:r>
          </a:p>
        </p:txBody>
      </p:sp>
    </p:spTree>
    <p:extLst>
      <p:ext uri="{BB962C8B-B14F-4D97-AF65-F5344CB8AC3E}">
        <p14:creationId xmlns:p14="http://schemas.microsoft.com/office/powerpoint/2010/main" val="1837672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1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3.74069510999999987888E+00&quot;&gt;&lt;m_msothmcolidx val=&quot;0&quot;/&gt;&lt;m_rgb r=&quot;FF&quot; g=&quot;FA&quot; b=&quot;2F&quot;/&gt;&lt;m_nBrightness val=&quot;0&quot;/&gt;&lt;/elem&gt;&lt;elem m_fUsage=&quot;2.38509999999999999787E+00&quot;&gt;&lt;m_msothmcolidx val=&quot;0&quot;/&gt;&lt;m_rgb r=&quot;34&quot; g=&quot;EF&quot; b=&quot;FE&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7_Content slides">
  <a:themeElements>
    <a:clrScheme name="Custom 5">
      <a:dk1>
        <a:sysClr val="windowText" lastClr="000000"/>
      </a:dk1>
      <a:lt1>
        <a:sysClr val="window" lastClr="FFFFFF"/>
      </a:lt1>
      <a:dk2>
        <a:srgbClr val="1F1E21"/>
      </a:dk2>
      <a:lt2>
        <a:srgbClr val="EEECE1"/>
      </a:lt2>
      <a:accent1>
        <a:srgbClr val="2800A0"/>
      </a:accent1>
      <a:accent2>
        <a:srgbClr val="FF3268"/>
      </a:accent2>
      <a:accent3>
        <a:srgbClr val="00D66C"/>
      </a:accent3>
      <a:accent4>
        <a:srgbClr val="EEDAC8"/>
      </a:accent4>
      <a:accent5>
        <a:srgbClr val="FFFFFF"/>
      </a:accent5>
      <a:accent6>
        <a:srgbClr val="FFFFFF"/>
      </a:accent6>
      <a:hlink>
        <a:srgbClr val="FF3268"/>
      </a:hlink>
      <a:folHlink>
        <a:srgbClr val="800080"/>
      </a:folHlink>
    </a:clrScheme>
    <a:fontScheme name="Custom 2">
      <a:majorFont>
        <a:latin typeface="Nexa Regular"/>
        <a:ea typeface=""/>
        <a:cs typeface=""/>
      </a:majorFont>
      <a:minorFont>
        <a:latin typeface="Nexa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nsavia Template_v7.potx" id="{5F8A2B47-0F76-4DD5-A779-B91228EA2765}" vid="{181E1F32-33E3-4EE4-BD9E-019AB6523D51}"/>
    </a:ext>
  </a:extLst>
</a:theme>
</file>

<file path=ppt/theme/theme2.xml><?xml version="1.0" encoding="utf-8"?>
<a:theme xmlns:a="http://schemas.openxmlformats.org/drawingml/2006/main" name="5_Content slides">
  <a:themeElements>
    <a:clrScheme name="Transavia">
      <a:dk1>
        <a:sysClr val="windowText" lastClr="000000"/>
      </a:dk1>
      <a:lt1>
        <a:sysClr val="window" lastClr="FFFFFF"/>
      </a:lt1>
      <a:dk2>
        <a:srgbClr val="1F1E21"/>
      </a:dk2>
      <a:lt2>
        <a:srgbClr val="EEECE1"/>
      </a:lt2>
      <a:accent1>
        <a:srgbClr val="2800A0"/>
      </a:accent1>
      <a:accent2>
        <a:srgbClr val="FF3268"/>
      </a:accent2>
      <a:accent3>
        <a:srgbClr val="00D66C"/>
      </a:accent3>
      <a:accent4>
        <a:srgbClr val="EEDAC8"/>
      </a:accent4>
      <a:accent5>
        <a:srgbClr val="FFFFFF"/>
      </a:accent5>
      <a:accent6>
        <a:srgbClr val="FFFFFF"/>
      </a:accent6>
      <a:hlink>
        <a:srgbClr val="0000FF"/>
      </a:hlink>
      <a:folHlink>
        <a:srgbClr val="800080"/>
      </a:folHlink>
    </a:clrScheme>
    <a:fontScheme name="Custom 2">
      <a:majorFont>
        <a:latin typeface="Nexa Regular"/>
        <a:ea typeface=""/>
        <a:cs typeface=""/>
      </a:majorFont>
      <a:minorFont>
        <a:latin typeface="Nexa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latin typeface="Nexa Regular" panose="02000500000000000000" pitchFamily="50"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Nexa Regular" panose="02000500000000000000" pitchFamily="50" charset="0"/>
          </a:defRPr>
        </a:defPPr>
      </a:lstStyle>
    </a:txDef>
  </a:objectDefaults>
  <a:extraClrSchemeLst/>
  <a:extLst>
    <a:ext uri="{05A4C25C-085E-4340-85A3-A5531E510DB2}">
      <thm15:themeFamily xmlns:thm15="http://schemas.microsoft.com/office/thememl/2012/main" name="Transavia Template_v7.potx" id="{5F8A2B47-0F76-4DD5-A779-B91228EA2765}" vid="{181E1F32-33E3-4EE4-BD9E-019AB6523D51}"/>
    </a:ext>
  </a:extLst>
</a:theme>
</file>

<file path=ppt/theme/theme3.xml><?xml version="1.0" encoding="utf-8"?>
<a:theme xmlns:a="http://schemas.openxmlformats.org/drawingml/2006/main" name="6_Content slides">
  <a:themeElements>
    <a:clrScheme name="Transavia">
      <a:dk1>
        <a:sysClr val="windowText" lastClr="000000"/>
      </a:dk1>
      <a:lt1>
        <a:sysClr val="window" lastClr="FFFFFF"/>
      </a:lt1>
      <a:dk2>
        <a:srgbClr val="1F1E21"/>
      </a:dk2>
      <a:lt2>
        <a:srgbClr val="EEECE1"/>
      </a:lt2>
      <a:accent1>
        <a:srgbClr val="2800A0"/>
      </a:accent1>
      <a:accent2>
        <a:srgbClr val="FF3268"/>
      </a:accent2>
      <a:accent3>
        <a:srgbClr val="00D66C"/>
      </a:accent3>
      <a:accent4>
        <a:srgbClr val="EEDAC8"/>
      </a:accent4>
      <a:accent5>
        <a:srgbClr val="FFFFFF"/>
      </a:accent5>
      <a:accent6>
        <a:srgbClr val="FFFFFF"/>
      </a:accent6>
      <a:hlink>
        <a:srgbClr val="0000FF"/>
      </a:hlink>
      <a:folHlink>
        <a:srgbClr val="800080"/>
      </a:folHlink>
    </a:clrScheme>
    <a:fontScheme name="Custom 2">
      <a:majorFont>
        <a:latin typeface="Nexa Regular"/>
        <a:ea typeface=""/>
        <a:cs typeface=""/>
      </a:majorFont>
      <a:minorFont>
        <a:latin typeface="Nexa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nsavia Template_v7.potx" id="{5F8A2B47-0F76-4DD5-A779-B91228EA2765}" vid="{181E1F32-33E3-4EE4-BD9E-019AB6523D5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20CDC9D55C4B47B10887B1723FE5DD" ma:contentTypeVersion="16" ma:contentTypeDescription="Een nieuw document maken." ma:contentTypeScope="" ma:versionID="fce4e5d1fe31e2191e36875b68ed08f7">
  <xsd:schema xmlns:xsd="http://www.w3.org/2001/XMLSchema" xmlns:xs="http://www.w3.org/2001/XMLSchema" xmlns:p="http://schemas.microsoft.com/office/2006/metadata/properties" xmlns:ns2="28d0f6cd-a247-4314-a80a-e63282e8f330" xmlns:ns3="6f65c1c6-eeab-4c13-aeec-c416ef7cdf50" targetNamespace="http://schemas.microsoft.com/office/2006/metadata/properties" ma:root="true" ma:fieldsID="98e6a3e05e7d10d9055eb315d2e3a46a" ns2:_="" ns3:_="">
    <xsd:import namespace="28d0f6cd-a247-4314-a80a-e63282e8f330"/>
    <xsd:import namespace="6f65c1c6-eeab-4c13-aeec-c416ef7cdf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0f6cd-a247-4314-a80a-e63282e8f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aab5180a-2ced-453a-a763-3b52987b51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f65c1c6-eeab-4c13-aeec-c416ef7cdf50"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3d11f77b-ab7f-4a58-8665-53a6fcf996df}" ma:internalName="TaxCatchAll" ma:showField="CatchAllData" ma:web="6f65c1c6-eeab-4c13-aeec-c416ef7cdf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f65c1c6-eeab-4c13-aeec-c416ef7cdf50" xsi:nil="true"/>
    <lcf76f155ced4ddcb4097134ff3c332f xmlns="28d0f6cd-a247-4314-a80a-e63282e8f3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3D3BA7-BDB3-4612-8B06-5E3B24DD89A1}"/>
</file>

<file path=customXml/itemProps2.xml><?xml version="1.0" encoding="utf-8"?>
<ds:datastoreItem xmlns:ds="http://schemas.openxmlformats.org/officeDocument/2006/customXml" ds:itemID="{8E71148E-0352-47D1-8BA0-75DA6BDB56BB}">
  <ds:schemaRefs>
    <ds:schemaRef ds:uri="http://schemas.microsoft.com/sharepoint/v3/contenttype/forms"/>
  </ds:schemaRefs>
</ds:datastoreItem>
</file>

<file path=customXml/itemProps3.xml><?xml version="1.0" encoding="utf-8"?>
<ds:datastoreItem xmlns:ds="http://schemas.openxmlformats.org/officeDocument/2006/customXml" ds:itemID="{36C4C33C-8A31-4D42-845F-0D4DB977440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6117</TotalTime>
  <Words>1278</Words>
  <Application>Microsoft Office PowerPoint</Application>
  <PresentationFormat>Widescreen</PresentationFormat>
  <Paragraphs>195</Paragraphs>
  <Slides>10</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19" baseType="lpstr">
      <vt:lpstr>Arial</vt:lpstr>
      <vt:lpstr>Calibri</vt:lpstr>
      <vt:lpstr>Gotham Black</vt:lpstr>
      <vt:lpstr>Nexa Regular</vt:lpstr>
      <vt:lpstr>Nexa XBold</vt:lpstr>
      <vt:lpstr>7_Content slides</vt:lpstr>
      <vt:lpstr>5_Content slides</vt:lpstr>
      <vt:lpstr>6_Content slides</vt:lpstr>
      <vt:lpstr>think-cell Slide</vt:lpstr>
      <vt:lpstr>PowerPoint Presentation</vt:lpstr>
      <vt:lpstr>Coördinatie van vliegtijden op vliegvelden is een manier om zo efficiënt mogelijk gebruik te maken van de bestaande infrastructuur</vt:lpstr>
      <vt:lpstr>De capaciteit van een vliegveld wordt bepaald op meerdere knelpunten: de baan, de terminal, het platform, de omgeving en de luchtverkeersleiding</vt:lpstr>
      <vt:lpstr>Een vliegveld wordt ingedeeld in een van de drie levels, op basis van de capaciteit van het vliegveld en vraag van gebruikers</vt:lpstr>
      <vt:lpstr>Airport slots zijn een mechanisme om de capaciteit op Level 3-vliegvelden te reguleren</vt:lpstr>
      <vt:lpstr>Op EIN is de capaciteit uitgedrukt in aantal vertrekken of aankomsten (vluchten en/ofpassagiers) per tijdseenheden</vt:lpstr>
      <vt:lpstr>Historische slots zijn series van minimaal 5 vluchten op een bepaalde dag in een seizoen waarvan minimaal 80% gebruikt is</vt:lpstr>
      <vt:lpstr>Slots tijdens initial submission worden toegewezen op basis van een aantal criteria, waarbij historische slots het belangrijkst zijn</vt:lpstr>
      <vt:lpstr>Plannings tijdslijn transavia in een regulier zomer seizoen (01apr-31oct) zonder extreme omstandigheden (data en tijdslijn kan per jaar veranderen)</vt:lpstr>
      <vt:lpstr>Tenslotte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Graaf, Frieda de</dc:creator>
  <cp:lastModifiedBy>Koster, Willem</cp:lastModifiedBy>
  <cp:revision>24</cp:revision>
  <dcterms:modified xsi:type="dcterms:W3CDTF">2022-09-22T13:47:55Z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0x0101001CDF79F17FBA7248A310AB158D3AAACF</vt:lpwstr>
  </property>
</Properties>
</file>